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5"/>
  </p:notesMasterIdLst>
  <p:sldIdLst>
    <p:sldId id="256" r:id="rId2"/>
    <p:sldId id="260" r:id="rId3"/>
    <p:sldId id="258" r:id="rId4"/>
    <p:sldId id="261" r:id="rId5"/>
    <p:sldId id="263" r:id="rId6"/>
    <p:sldId id="277" r:id="rId7"/>
    <p:sldId id="278" r:id="rId8"/>
    <p:sldId id="274" r:id="rId9"/>
    <p:sldId id="276" r:id="rId10"/>
    <p:sldId id="275" r:id="rId11"/>
    <p:sldId id="280" r:id="rId12"/>
    <p:sldId id="284" r:id="rId13"/>
    <p:sldId id="266" r:id="rId14"/>
    <p:sldId id="279" r:id="rId15"/>
    <p:sldId id="265" r:id="rId16"/>
    <p:sldId id="262" r:id="rId17"/>
    <p:sldId id="267" r:id="rId18"/>
    <p:sldId id="281" r:id="rId19"/>
    <p:sldId id="269" r:id="rId20"/>
    <p:sldId id="257" r:id="rId21"/>
    <p:sldId id="282" r:id="rId22"/>
    <p:sldId id="259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1" d="100"/>
          <a:sy n="101" d="100"/>
        </p:scale>
        <p:origin x="-2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9D4CB-0D3B-AB43-ABA3-E93F453137F2}" type="doc">
      <dgm:prSet loTypeId="urn:microsoft.com/office/officeart/2005/8/layout/process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D1E753-36F7-1943-9F0F-C08C766F625D}">
      <dgm:prSet custT="1"/>
      <dgm:spPr/>
      <dgm:t>
        <a:bodyPr/>
        <a:lstStyle/>
        <a:p>
          <a:pPr rtl="0"/>
          <a:r>
            <a:rPr lang="en-US" sz="1800" dirty="0" smtClean="0"/>
            <a:t>Idea- what is already out there</a:t>
          </a:r>
          <a:endParaRPr lang="en-US" sz="1800" dirty="0"/>
        </a:p>
      </dgm:t>
    </dgm:pt>
    <dgm:pt modelId="{15C25E0B-A554-7C49-AF75-F8B7E97E31FE}" type="parTrans" cxnId="{C5397668-A336-F748-A35D-1C9D8B1DA460}">
      <dgm:prSet/>
      <dgm:spPr/>
      <dgm:t>
        <a:bodyPr/>
        <a:lstStyle/>
        <a:p>
          <a:endParaRPr lang="en-US"/>
        </a:p>
      </dgm:t>
    </dgm:pt>
    <dgm:pt modelId="{92BC29E2-65B8-7A42-8C01-DA08334093E0}" type="sibTrans" cxnId="{C5397668-A336-F748-A35D-1C9D8B1DA460}">
      <dgm:prSet/>
      <dgm:spPr/>
      <dgm:t>
        <a:bodyPr/>
        <a:lstStyle/>
        <a:p>
          <a:endParaRPr lang="en-US"/>
        </a:p>
      </dgm:t>
    </dgm:pt>
    <dgm:pt modelId="{FEEBB177-506F-D747-9D60-2E86355BD66A}">
      <dgm:prSet custT="1"/>
      <dgm:spPr/>
      <dgm:t>
        <a:bodyPr/>
        <a:lstStyle/>
        <a:p>
          <a:pPr rtl="0"/>
          <a:r>
            <a:rPr lang="en-US" sz="1800" dirty="0" smtClean="0"/>
            <a:t>Work this idea up</a:t>
          </a:r>
          <a:endParaRPr lang="en-US" sz="1800" dirty="0"/>
        </a:p>
      </dgm:t>
    </dgm:pt>
    <dgm:pt modelId="{10EBCD06-DF38-0748-9339-E318FD174882}" type="parTrans" cxnId="{FDAA3E5B-19BD-8045-B6F3-38E29F25AC86}">
      <dgm:prSet/>
      <dgm:spPr/>
      <dgm:t>
        <a:bodyPr/>
        <a:lstStyle/>
        <a:p>
          <a:endParaRPr lang="en-US"/>
        </a:p>
      </dgm:t>
    </dgm:pt>
    <dgm:pt modelId="{6119C9E5-C256-9747-A962-B4979D5FC264}" type="sibTrans" cxnId="{FDAA3E5B-19BD-8045-B6F3-38E29F25AC86}">
      <dgm:prSet/>
      <dgm:spPr/>
      <dgm:t>
        <a:bodyPr/>
        <a:lstStyle/>
        <a:p>
          <a:endParaRPr lang="en-US"/>
        </a:p>
      </dgm:t>
    </dgm:pt>
    <dgm:pt modelId="{EAE41E2B-4D4B-2943-A349-7C213DCD02BB}">
      <dgm:prSet custT="1"/>
      <dgm:spPr/>
      <dgm:t>
        <a:bodyPr/>
        <a:lstStyle/>
        <a:p>
          <a:pPr rtl="0"/>
          <a:r>
            <a:rPr lang="en-US" sz="1800" dirty="0" smtClean="0"/>
            <a:t>Feasibility</a:t>
          </a:r>
          <a:endParaRPr lang="en-US" sz="1800" dirty="0"/>
        </a:p>
      </dgm:t>
    </dgm:pt>
    <dgm:pt modelId="{584E5DAA-08A9-EB4B-83DA-374970B87D44}" type="parTrans" cxnId="{E472937C-24D7-E540-89B5-014E6A9FD30F}">
      <dgm:prSet/>
      <dgm:spPr/>
      <dgm:t>
        <a:bodyPr/>
        <a:lstStyle/>
        <a:p>
          <a:endParaRPr lang="en-US"/>
        </a:p>
      </dgm:t>
    </dgm:pt>
    <dgm:pt modelId="{07C29864-EA0D-8244-B70C-88A3FF747B9B}" type="sibTrans" cxnId="{E472937C-24D7-E540-89B5-014E6A9FD30F}">
      <dgm:prSet/>
      <dgm:spPr/>
      <dgm:t>
        <a:bodyPr/>
        <a:lstStyle/>
        <a:p>
          <a:endParaRPr lang="en-US"/>
        </a:p>
      </dgm:t>
    </dgm:pt>
    <dgm:pt modelId="{67831600-DD25-E549-A689-0F8452143CB2}">
      <dgm:prSet custT="1"/>
      <dgm:spPr/>
      <dgm:t>
        <a:bodyPr/>
        <a:lstStyle/>
        <a:p>
          <a:pPr rtl="0"/>
          <a:r>
            <a:rPr lang="en-US" sz="1800" dirty="0" smtClean="0"/>
            <a:t>Resources</a:t>
          </a:r>
          <a:endParaRPr lang="en-US" sz="1800" dirty="0"/>
        </a:p>
      </dgm:t>
    </dgm:pt>
    <dgm:pt modelId="{192372C8-44DE-9147-8CDB-F5D1788D4AEE}" type="parTrans" cxnId="{94E7B945-A87C-EF47-B0B1-99AD4A79DDE7}">
      <dgm:prSet/>
      <dgm:spPr/>
      <dgm:t>
        <a:bodyPr/>
        <a:lstStyle/>
        <a:p>
          <a:endParaRPr lang="en-US"/>
        </a:p>
      </dgm:t>
    </dgm:pt>
    <dgm:pt modelId="{A1317C60-784E-C346-A7FE-FA35623F4E7A}" type="sibTrans" cxnId="{94E7B945-A87C-EF47-B0B1-99AD4A79DDE7}">
      <dgm:prSet/>
      <dgm:spPr/>
      <dgm:t>
        <a:bodyPr/>
        <a:lstStyle/>
        <a:p>
          <a:endParaRPr lang="en-US"/>
        </a:p>
      </dgm:t>
    </dgm:pt>
    <dgm:pt modelId="{46F20A84-47B3-9541-B21C-A7B82E4EFB59}">
      <dgm:prSet custT="1"/>
      <dgm:spPr/>
      <dgm:t>
        <a:bodyPr/>
        <a:lstStyle/>
        <a:p>
          <a:pPr rtl="0"/>
          <a:r>
            <a:rPr lang="en-US" sz="1800" dirty="0" smtClean="0"/>
            <a:t>Team skills/Training</a:t>
          </a:r>
          <a:endParaRPr lang="en-US" sz="1800" dirty="0"/>
        </a:p>
      </dgm:t>
    </dgm:pt>
    <dgm:pt modelId="{82D84D88-8932-3446-A8EE-0EE0A19E6A50}" type="parTrans" cxnId="{74847905-D8C0-214A-9B31-2E0F0D625C63}">
      <dgm:prSet/>
      <dgm:spPr/>
      <dgm:t>
        <a:bodyPr/>
        <a:lstStyle/>
        <a:p>
          <a:endParaRPr lang="en-US"/>
        </a:p>
      </dgm:t>
    </dgm:pt>
    <dgm:pt modelId="{19ACB624-1939-744C-B5D3-BE1152DC94C9}" type="sibTrans" cxnId="{74847905-D8C0-214A-9B31-2E0F0D625C63}">
      <dgm:prSet/>
      <dgm:spPr/>
      <dgm:t>
        <a:bodyPr/>
        <a:lstStyle/>
        <a:p>
          <a:endParaRPr lang="en-US"/>
        </a:p>
      </dgm:t>
    </dgm:pt>
    <dgm:pt modelId="{8754A4F9-68C0-C14C-998A-BAE4B2A6E8A3}">
      <dgm:prSet custT="1"/>
      <dgm:spPr/>
      <dgm:t>
        <a:bodyPr/>
        <a:lstStyle/>
        <a:p>
          <a:pPr rtl="0"/>
          <a:r>
            <a:rPr lang="en-US" sz="1800" dirty="0" smtClean="0"/>
            <a:t>Research and development (R&amp;D)</a:t>
          </a:r>
          <a:endParaRPr lang="en-US" sz="1800" dirty="0"/>
        </a:p>
      </dgm:t>
    </dgm:pt>
    <dgm:pt modelId="{56C4CC40-8CDF-FA47-AD6A-FF436FD270EA}" type="parTrans" cxnId="{D5AD0D3B-1BD7-DA4F-8572-BF491A0F6B2E}">
      <dgm:prSet/>
      <dgm:spPr/>
      <dgm:t>
        <a:bodyPr/>
        <a:lstStyle/>
        <a:p>
          <a:endParaRPr lang="en-US"/>
        </a:p>
      </dgm:t>
    </dgm:pt>
    <dgm:pt modelId="{3BCB9046-3F35-A04D-8605-B8A31CA9CB9D}" type="sibTrans" cxnId="{D5AD0D3B-1BD7-DA4F-8572-BF491A0F6B2E}">
      <dgm:prSet/>
      <dgm:spPr/>
      <dgm:t>
        <a:bodyPr/>
        <a:lstStyle/>
        <a:p>
          <a:endParaRPr lang="en-US"/>
        </a:p>
      </dgm:t>
    </dgm:pt>
    <dgm:pt modelId="{C91E0EDC-DAF1-1440-9825-865A9578D6A8}">
      <dgm:prSet custT="1"/>
      <dgm:spPr/>
      <dgm:t>
        <a:bodyPr/>
        <a:lstStyle/>
        <a:p>
          <a:pPr rtl="0"/>
          <a:r>
            <a:rPr lang="en-US" sz="1800" dirty="0" smtClean="0"/>
            <a:t>Ethics</a:t>
          </a:r>
          <a:endParaRPr lang="en-US" sz="1800" dirty="0"/>
        </a:p>
      </dgm:t>
    </dgm:pt>
    <dgm:pt modelId="{2DB4D02D-2587-C64A-BEBC-EAEF4247D68F}" type="parTrans" cxnId="{48849F5D-C481-EA4E-B51B-8E3227993BF2}">
      <dgm:prSet/>
      <dgm:spPr/>
      <dgm:t>
        <a:bodyPr/>
        <a:lstStyle/>
        <a:p>
          <a:endParaRPr lang="en-US"/>
        </a:p>
      </dgm:t>
    </dgm:pt>
    <dgm:pt modelId="{98ECB542-3AA2-E945-BE5B-62E230C3CB63}" type="sibTrans" cxnId="{48849F5D-C481-EA4E-B51B-8E3227993BF2}">
      <dgm:prSet/>
      <dgm:spPr/>
      <dgm:t>
        <a:bodyPr/>
        <a:lstStyle/>
        <a:p>
          <a:endParaRPr lang="en-US"/>
        </a:p>
      </dgm:t>
    </dgm:pt>
    <dgm:pt modelId="{1F5A14AC-FB09-884E-BA55-85F427C880C6}">
      <dgm:prSet custT="1"/>
      <dgm:spPr/>
      <dgm:t>
        <a:bodyPr/>
        <a:lstStyle/>
        <a:p>
          <a:pPr rtl="0"/>
          <a:r>
            <a:rPr lang="en-US" sz="1800" dirty="0" smtClean="0"/>
            <a:t>Proportionate review </a:t>
          </a:r>
          <a:endParaRPr lang="en-US" sz="1800" dirty="0"/>
        </a:p>
      </dgm:t>
    </dgm:pt>
    <dgm:pt modelId="{6014E802-7DB5-9C45-BC52-7D251BEDE1C7}" type="parTrans" cxnId="{641F44AE-0E7C-CF45-92FE-5BA3DAEF8C8F}">
      <dgm:prSet/>
      <dgm:spPr/>
      <dgm:t>
        <a:bodyPr/>
        <a:lstStyle/>
        <a:p>
          <a:endParaRPr lang="en-US"/>
        </a:p>
      </dgm:t>
    </dgm:pt>
    <dgm:pt modelId="{AFFE9B26-0F96-7A45-8D30-C9EBF3F1A5C0}" type="sibTrans" cxnId="{641F44AE-0E7C-CF45-92FE-5BA3DAEF8C8F}">
      <dgm:prSet/>
      <dgm:spPr/>
      <dgm:t>
        <a:bodyPr/>
        <a:lstStyle/>
        <a:p>
          <a:endParaRPr lang="en-US"/>
        </a:p>
      </dgm:t>
    </dgm:pt>
    <dgm:pt modelId="{C8792DF5-832A-BC4F-BE1D-BD224084DC5B}">
      <dgm:prSet custT="1"/>
      <dgm:spPr/>
      <dgm:t>
        <a:bodyPr/>
        <a:lstStyle/>
        <a:p>
          <a:pPr rtl="0"/>
          <a:r>
            <a:rPr lang="en-US" sz="1800" dirty="0" smtClean="0"/>
            <a:t>Committee</a:t>
          </a:r>
          <a:endParaRPr lang="en-US" sz="1800" dirty="0"/>
        </a:p>
      </dgm:t>
    </dgm:pt>
    <dgm:pt modelId="{7C50378B-DD79-0C49-9076-1843442E306D}" type="parTrans" cxnId="{74C1604E-6BF9-AE42-9BB3-912E7BF1B6B3}">
      <dgm:prSet/>
      <dgm:spPr/>
      <dgm:t>
        <a:bodyPr/>
        <a:lstStyle/>
        <a:p>
          <a:endParaRPr lang="en-US"/>
        </a:p>
      </dgm:t>
    </dgm:pt>
    <dgm:pt modelId="{78354947-EBB1-5544-8D47-BADC30FB4BC6}" type="sibTrans" cxnId="{74C1604E-6BF9-AE42-9BB3-912E7BF1B6B3}">
      <dgm:prSet/>
      <dgm:spPr/>
      <dgm:t>
        <a:bodyPr/>
        <a:lstStyle/>
        <a:p>
          <a:endParaRPr lang="en-US"/>
        </a:p>
      </dgm:t>
    </dgm:pt>
    <dgm:pt modelId="{877328CD-1463-D04D-9D7C-A608BA142BF1}">
      <dgm:prSet custT="1"/>
      <dgm:spPr/>
      <dgm:t>
        <a:bodyPr/>
        <a:lstStyle/>
        <a:p>
          <a:pPr rtl="0"/>
          <a:r>
            <a:rPr lang="en-US" sz="1800" dirty="0" smtClean="0"/>
            <a:t>Project starts</a:t>
          </a:r>
          <a:endParaRPr lang="en-US" sz="1800" dirty="0"/>
        </a:p>
      </dgm:t>
    </dgm:pt>
    <dgm:pt modelId="{959074F7-9DEB-9F42-8AE0-29FF4522F693}" type="parTrans" cxnId="{9DE84D7B-EE37-344F-B0DE-CA0BC27270D4}">
      <dgm:prSet/>
      <dgm:spPr/>
      <dgm:t>
        <a:bodyPr/>
        <a:lstStyle/>
        <a:p>
          <a:endParaRPr lang="en-US"/>
        </a:p>
      </dgm:t>
    </dgm:pt>
    <dgm:pt modelId="{A7F99884-158F-5F46-991C-A63B5C396308}" type="sibTrans" cxnId="{9DE84D7B-EE37-344F-B0DE-CA0BC27270D4}">
      <dgm:prSet/>
      <dgm:spPr/>
      <dgm:t>
        <a:bodyPr/>
        <a:lstStyle/>
        <a:p>
          <a:endParaRPr lang="en-US"/>
        </a:p>
      </dgm:t>
    </dgm:pt>
    <dgm:pt modelId="{E0A3834A-AA48-B84B-8FF6-0A705314ED0E}">
      <dgm:prSet custT="1"/>
      <dgm:spPr/>
      <dgm:t>
        <a:bodyPr/>
        <a:lstStyle/>
        <a:p>
          <a:pPr rtl="0"/>
          <a:r>
            <a:rPr lang="en-US" sz="1800" dirty="0" smtClean="0"/>
            <a:t>Peer and/or user review</a:t>
          </a:r>
          <a:endParaRPr lang="en-US" sz="1800" dirty="0"/>
        </a:p>
      </dgm:t>
    </dgm:pt>
    <dgm:pt modelId="{0F47BBE7-166D-784C-B07C-472B92BEA818}" type="parTrans" cxnId="{3736A690-71EC-3444-953F-5E7D8B6F60FF}">
      <dgm:prSet/>
      <dgm:spPr/>
      <dgm:t>
        <a:bodyPr/>
        <a:lstStyle/>
        <a:p>
          <a:endParaRPr lang="en-US"/>
        </a:p>
      </dgm:t>
    </dgm:pt>
    <dgm:pt modelId="{1CDDBB8A-E640-0540-B114-77799AB8360D}" type="sibTrans" cxnId="{3736A690-71EC-3444-953F-5E7D8B6F60FF}">
      <dgm:prSet/>
      <dgm:spPr/>
      <dgm:t>
        <a:bodyPr/>
        <a:lstStyle/>
        <a:p>
          <a:endParaRPr lang="en-US"/>
        </a:p>
      </dgm:t>
    </dgm:pt>
    <dgm:pt modelId="{707C49F4-2B4D-C545-935F-067819948E5C}">
      <dgm:prSet custT="1"/>
      <dgm:spPr/>
      <dgm:t>
        <a:bodyPr/>
        <a:lstStyle/>
        <a:p>
          <a:pPr rtl="0"/>
          <a:r>
            <a:rPr lang="en-US" sz="1800" dirty="0" smtClean="0"/>
            <a:t>During project</a:t>
          </a:r>
          <a:endParaRPr lang="en-US" sz="1800" dirty="0"/>
        </a:p>
      </dgm:t>
    </dgm:pt>
    <dgm:pt modelId="{CB8EB046-3045-BF40-88B1-FC7116945D54}" type="parTrans" cxnId="{F1A337CA-F741-2C44-B70C-AD0569FBC02D}">
      <dgm:prSet/>
      <dgm:spPr/>
      <dgm:t>
        <a:bodyPr/>
        <a:lstStyle/>
        <a:p>
          <a:endParaRPr lang="en-US"/>
        </a:p>
      </dgm:t>
    </dgm:pt>
    <dgm:pt modelId="{1C5AE4AB-F0C6-8F46-A484-49AF19D0D614}" type="sibTrans" cxnId="{F1A337CA-F741-2C44-B70C-AD0569FBC02D}">
      <dgm:prSet/>
      <dgm:spPr/>
      <dgm:t>
        <a:bodyPr/>
        <a:lstStyle/>
        <a:p>
          <a:endParaRPr lang="en-US"/>
        </a:p>
      </dgm:t>
    </dgm:pt>
    <dgm:pt modelId="{9A553719-94AC-A547-B498-DA93F5D60F73}">
      <dgm:prSet custT="1"/>
      <dgm:spPr/>
      <dgm:t>
        <a:bodyPr/>
        <a:lstStyle/>
        <a:p>
          <a:pPr rtl="0"/>
          <a:r>
            <a:rPr lang="en-US" sz="1800" dirty="0" smtClean="0"/>
            <a:t>Annual ethics update </a:t>
          </a:r>
          <a:endParaRPr lang="en-US" sz="1800" dirty="0"/>
        </a:p>
      </dgm:t>
    </dgm:pt>
    <dgm:pt modelId="{E1E80DA5-8F57-7142-9084-FE33DAD39BDD}" type="parTrans" cxnId="{969EC0F6-C5DF-6D47-A7B9-54025502E3FD}">
      <dgm:prSet/>
      <dgm:spPr/>
      <dgm:t>
        <a:bodyPr/>
        <a:lstStyle/>
        <a:p>
          <a:endParaRPr lang="en-US"/>
        </a:p>
      </dgm:t>
    </dgm:pt>
    <dgm:pt modelId="{7A2A0131-4906-9348-9F53-D2881B2602D5}" type="sibTrans" cxnId="{969EC0F6-C5DF-6D47-A7B9-54025502E3FD}">
      <dgm:prSet/>
      <dgm:spPr/>
      <dgm:t>
        <a:bodyPr/>
        <a:lstStyle/>
        <a:p>
          <a:endParaRPr lang="en-US"/>
        </a:p>
      </dgm:t>
    </dgm:pt>
    <dgm:pt modelId="{E26D602D-A8A1-BB43-A6D9-BE2AB9526C38}">
      <dgm:prSet custT="1"/>
      <dgm:spPr/>
      <dgm:t>
        <a:bodyPr/>
        <a:lstStyle/>
        <a:p>
          <a:pPr rtl="0"/>
          <a:r>
            <a:rPr lang="en-US" sz="1800" dirty="0" smtClean="0"/>
            <a:t>Recruitment </a:t>
          </a:r>
          <a:endParaRPr lang="en-US" sz="1800" dirty="0"/>
        </a:p>
      </dgm:t>
    </dgm:pt>
    <dgm:pt modelId="{1D1BAFFF-C198-D94A-8133-C44156998EE0}" type="parTrans" cxnId="{926DB799-088A-EE4E-AC35-2D190D6AA828}">
      <dgm:prSet/>
      <dgm:spPr/>
      <dgm:t>
        <a:bodyPr/>
        <a:lstStyle/>
        <a:p>
          <a:endParaRPr lang="en-US"/>
        </a:p>
      </dgm:t>
    </dgm:pt>
    <dgm:pt modelId="{55EC35B0-8E8A-3B4E-87C3-FD7595514F86}" type="sibTrans" cxnId="{926DB799-088A-EE4E-AC35-2D190D6AA828}">
      <dgm:prSet/>
      <dgm:spPr/>
      <dgm:t>
        <a:bodyPr/>
        <a:lstStyle/>
        <a:p>
          <a:endParaRPr lang="en-US"/>
        </a:p>
      </dgm:t>
    </dgm:pt>
    <dgm:pt modelId="{315C04CE-4B79-8043-9F57-F0A631EBEFB5}">
      <dgm:prSet custT="1"/>
      <dgm:spPr/>
      <dgm:t>
        <a:bodyPr/>
        <a:lstStyle/>
        <a:p>
          <a:pPr rtl="0"/>
          <a:r>
            <a:rPr lang="en-US" sz="1800" dirty="0" smtClean="0"/>
            <a:t>Feedback to reviews</a:t>
          </a:r>
          <a:endParaRPr lang="en-US" sz="1800" dirty="0"/>
        </a:p>
      </dgm:t>
    </dgm:pt>
    <dgm:pt modelId="{88796962-8500-E744-8B7C-B75AECD3439D}" type="parTrans" cxnId="{4B274D35-36DD-9448-8ABA-63B6244560E0}">
      <dgm:prSet/>
      <dgm:spPr/>
      <dgm:t>
        <a:bodyPr/>
        <a:lstStyle/>
        <a:p>
          <a:endParaRPr lang="en-US"/>
        </a:p>
      </dgm:t>
    </dgm:pt>
    <dgm:pt modelId="{5982FE7A-F423-6147-A9AE-B67D527C37AF}" type="sibTrans" cxnId="{4B274D35-36DD-9448-8ABA-63B6244560E0}">
      <dgm:prSet/>
      <dgm:spPr/>
      <dgm:t>
        <a:bodyPr/>
        <a:lstStyle/>
        <a:p>
          <a:endParaRPr lang="en-US"/>
        </a:p>
      </dgm:t>
    </dgm:pt>
    <dgm:pt modelId="{68BAB0C6-AAF4-B643-BCA7-EA3337AD2B76}">
      <dgm:prSet custT="1"/>
      <dgm:spPr/>
      <dgm:t>
        <a:bodyPr/>
        <a:lstStyle/>
        <a:p>
          <a:pPr rtl="0"/>
          <a:r>
            <a:rPr lang="en-US" sz="1800" dirty="0" smtClean="0"/>
            <a:t>Feedback to funders</a:t>
          </a:r>
          <a:endParaRPr lang="en-US" sz="1800" dirty="0"/>
        </a:p>
      </dgm:t>
    </dgm:pt>
    <dgm:pt modelId="{87E28FE6-72BF-7C46-A077-DECE9AE82F68}" type="parTrans" cxnId="{CB227EAA-B820-DA48-9C16-E4846FECD800}">
      <dgm:prSet/>
      <dgm:spPr/>
      <dgm:t>
        <a:bodyPr/>
        <a:lstStyle/>
        <a:p>
          <a:endParaRPr lang="en-US"/>
        </a:p>
      </dgm:t>
    </dgm:pt>
    <dgm:pt modelId="{E3AC4897-B811-194E-AC6A-9C18C5E0126E}" type="sibTrans" cxnId="{CB227EAA-B820-DA48-9C16-E4846FECD800}">
      <dgm:prSet/>
      <dgm:spPr/>
      <dgm:t>
        <a:bodyPr/>
        <a:lstStyle/>
        <a:p>
          <a:endParaRPr lang="en-US"/>
        </a:p>
      </dgm:t>
    </dgm:pt>
    <dgm:pt modelId="{866A1A71-0263-4342-9E46-63D839B28B20}">
      <dgm:prSet custT="1"/>
      <dgm:spPr/>
      <dgm:t>
        <a:bodyPr/>
        <a:lstStyle/>
        <a:p>
          <a:pPr rtl="0"/>
          <a:r>
            <a:rPr lang="en-US" sz="1800" dirty="0" smtClean="0"/>
            <a:t>After project</a:t>
          </a:r>
          <a:endParaRPr lang="en-US" sz="1800" dirty="0"/>
        </a:p>
      </dgm:t>
    </dgm:pt>
    <dgm:pt modelId="{DB086534-F7A9-124C-A5C2-BAF84677095D}" type="parTrans" cxnId="{8D10646F-87CC-704B-B05F-E1964803E20A}">
      <dgm:prSet/>
      <dgm:spPr/>
      <dgm:t>
        <a:bodyPr/>
        <a:lstStyle/>
        <a:p>
          <a:endParaRPr lang="en-US"/>
        </a:p>
      </dgm:t>
    </dgm:pt>
    <dgm:pt modelId="{A8E9CEB3-63A3-1346-9178-7DFC12A6F840}" type="sibTrans" cxnId="{8D10646F-87CC-704B-B05F-E1964803E20A}">
      <dgm:prSet/>
      <dgm:spPr/>
      <dgm:t>
        <a:bodyPr/>
        <a:lstStyle/>
        <a:p>
          <a:endParaRPr lang="en-US"/>
        </a:p>
      </dgm:t>
    </dgm:pt>
    <dgm:pt modelId="{CAC8647A-7140-0C48-9AB3-027A46CAF9EA}">
      <dgm:prSet custT="1"/>
      <dgm:spPr/>
      <dgm:t>
        <a:bodyPr/>
        <a:lstStyle/>
        <a:p>
          <a:pPr rtl="0"/>
          <a:r>
            <a:rPr lang="en-US" sz="1800" dirty="0" smtClean="0"/>
            <a:t>Analysis</a:t>
          </a:r>
          <a:endParaRPr lang="en-US" sz="1800" dirty="0"/>
        </a:p>
      </dgm:t>
    </dgm:pt>
    <dgm:pt modelId="{6A35EA59-F35F-4D4D-852D-C9738EC9408C}" type="parTrans" cxnId="{6EA40A87-B59E-FA47-8027-61897779FDE8}">
      <dgm:prSet/>
      <dgm:spPr/>
      <dgm:t>
        <a:bodyPr/>
        <a:lstStyle/>
        <a:p>
          <a:endParaRPr lang="en-US"/>
        </a:p>
      </dgm:t>
    </dgm:pt>
    <dgm:pt modelId="{42330502-8932-2B42-8CEA-A8819776F27D}" type="sibTrans" cxnId="{6EA40A87-B59E-FA47-8027-61897779FDE8}">
      <dgm:prSet/>
      <dgm:spPr/>
      <dgm:t>
        <a:bodyPr/>
        <a:lstStyle/>
        <a:p>
          <a:endParaRPr lang="en-US"/>
        </a:p>
      </dgm:t>
    </dgm:pt>
    <dgm:pt modelId="{E3F66313-8D0A-1046-9AEF-724EB8D825DC}">
      <dgm:prSet custT="1"/>
      <dgm:spPr/>
      <dgm:t>
        <a:bodyPr/>
        <a:lstStyle/>
        <a:p>
          <a:pPr rtl="0"/>
          <a:r>
            <a:rPr lang="en-US" sz="1800" dirty="0" smtClean="0"/>
            <a:t>Statistician review</a:t>
          </a:r>
          <a:endParaRPr lang="en-US" sz="1800" dirty="0"/>
        </a:p>
      </dgm:t>
    </dgm:pt>
    <dgm:pt modelId="{2B2955AF-57A4-D94F-A1C0-CD0C5726306B}" type="parTrans" cxnId="{03F73377-F50B-7246-AF65-D6BEDBA18D6D}">
      <dgm:prSet/>
      <dgm:spPr/>
      <dgm:t>
        <a:bodyPr/>
        <a:lstStyle/>
        <a:p>
          <a:endParaRPr lang="en-US"/>
        </a:p>
      </dgm:t>
    </dgm:pt>
    <dgm:pt modelId="{241B15C1-BFBB-694E-A656-812880705FBF}" type="sibTrans" cxnId="{03F73377-F50B-7246-AF65-D6BEDBA18D6D}">
      <dgm:prSet/>
      <dgm:spPr/>
      <dgm:t>
        <a:bodyPr/>
        <a:lstStyle/>
        <a:p>
          <a:endParaRPr lang="en-US"/>
        </a:p>
      </dgm:t>
    </dgm:pt>
    <dgm:pt modelId="{E21E6CC9-4E7B-2C4B-AC5A-1611F35C4BEC}">
      <dgm:prSet custT="1"/>
      <dgm:spPr/>
      <dgm:t>
        <a:bodyPr/>
        <a:lstStyle/>
        <a:p>
          <a:pPr rtl="0"/>
          <a:r>
            <a:rPr lang="en-US" sz="1800" dirty="0" smtClean="0"/>
            <a:t>Write up</a:t>
          </a:r>
          <a:endParaRPr lang="en-US" sz="1800" dirty="0"/>
        </a:p>
      </dgm:t>
    </dgm:pt>
    <dgm:pt modelId="{E5C05129-C19D-BF44-B693-CC61BE1AB407}" type="parTrans" cxnId="{96BC99FC-29D3-A141-A9AD-D467C51E529D}">
      <dgm:prSet/>
      <dgm:spPr/>
      <dgm:t>
        <a:bodyPr/>
        <a:lstStyle/>
        <a:p>
          <a:endParaRPr lang="en-US"/>
        </a:p>
      </dgm:t>
    </dgm:pt>
    <dgm:pt modelId="{1B3B7E5A-ADE6-D74D-B003-4FEF5FF3D18C}" type="sibTrans" cxnId="{96BC99FC-29D3-A141-A9AD-D467C51E529D}">
      <dgm:prSet/>
      <dgm:spPr/>
      <dgm:t>
        <a:bodyPr/>
        <a:lstStyle/>
        <a:p>
          <a:endParaRPr lang="en-US"/>
        </a:p>
      </dgm:t>
    </dgm:pt>
    <dgm:pt modelId="{72B02E3E-A6B2-A442-8E3D-163F1946F95A}">
      <dgm:prSet custT="1"/>
      <dgm:spPr/>
      <dgm:t>
        <a:bodyPr/>
        <a:lstStyle/>
        <a:p>
          <a:pPr rtl="0"/>
          <a:r>
            <a:rPr lang="en-US" sz="1800" dirty="0" smtClean="0"/>
            <a:t>Dissemination</a:t>
          </a:r>
          <a:endParaRPr lang="en-US" sz="1800" dirty="0"/>
        </a:p>
      </dgm:t>
    </dgm:pt>
    <dgm:pt modelId="{928A60AE-4BF1-DD44-8AF9-C142A0340382}" type="parTrans" cxnId="{68BF34DB-9780-584E-A65A-593276B3B868}">
      <dgm:prSet/>
      <dgm:spPr/>
      <dgm:t>
        <a:bodyPr/>
        <a:lstStyle/>
        <a:p>
          <a:endParaRPr lang="en-US"/>
        </a:p>
      </dgm:t>
    </dgm:pt>
    <dgm:pt modelId="{168D66A8-A5C3-5F44-97C8-7C710CCB4F44}" type="sibTrans" cxnId="{68BF34DB-9780-584E-A65A-593276B3B868}">
      <dgm:prSet/>
      <dgm:spPr/>
      <dgm:t>
        <a:bodyPr/>
        <a:lstStyle/>
        <a:p>
          <a:endParaRPr lang="en-US"/>
        </a:p>
      </dgm:t>
    </dgm:pt>
    <dgm:pt modelId="{1AA4F49F-663E-794A-A9AB-3B860E624D0E}">
      <dgm:prSet custT="1"/>
      <dgm:spPr/>
      <dgm:t>
        <a:bodyPr/>
        <a:lstStyle/>
        <a:p>
          <a:pPr rtl="0"/>
          <a:r>
            <a:rPr lang="en-US" sz="1800" dirty="0" smtClean="0"/>
            <a:t>Funding</a:t>
          </a:r>
          <a:endParaRPr lang="en-US" sz="1800" dirty="0"/>
        </a:p>
      </dgm:t>
    </dgm:pt>
    <dgm:pt modelId="{C876918A-A732-5443-9A9F-97C5F5A4E5DC}" type="parTrans" cxnId="{3BEBD428-5233-774E-8738-6078E1DAC3B6}">
      <dgm:prSet/>
      <dgm:spPr/>
      <dgm:t>
        <a:bodyPr/>
        <a:lstStyle/>
        <a:p>
          <a:endParaRPr lang="en-US"/>
        </a:p>
      </dgm:t>
    </dgm:pt>
    <dgm:pt modelId="{B1125E52-B51E-8746-BAF8-B1262181EAE8}" type="sibTrans" cxnId="{3BEBD428-5233-774E-8738-6078E1DAC3B6}">
      <dgm:prSet/>
      <dgm:spPr/>
      <dgm:t>
        <a:bodyPr/>
        <a:lstStyle/>
        <a:p>
          <a:endParaRPr lang="en-US"/>
        </a:p>
      </dgm:t>
    </dgm:pt>
    <dgm:pt modelId="{F9A57A79-AC08-234D-8F77-B6CD49A3DD51}" type="pres">
      <dgm:prSet presAssocID="{3FB9D4CB-0D3B-AB43-ABA3-E93F453137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269B0-6A88-7D44-91C6-D6367E12B293}" type="pres">
      <dgm:prSet presAssocID="{866A1A71-0263-4342-9E46-63D839B28B20}" presName="boxAndChildren" presStyleCnt="0"/>
      <dgm:spPr/>
    </dgm:pt>
    <dgm:pt modelId="{F8A29674-0289-A44F-A0DC-BF92A756624D}" type="pres">
      <dgm:prSet presAssocID="{866A1A71-0263-4342-9E46-63D839B28B20}" presName="parentTextBox" presStyleLbl="node1" presStyleIdx="0" presStyleCnt="10"/>
      <dgm:spPr/>
      <dgm:t>
        <a:bodyPr/>
        <a:lstStyle/>
        <a:p>
          <a:endParaRPr lang="en-US"/>
        </a:p>
      </dgm:t>
    </dgm:pt>
    <dgm:pt modelId="{F0395018-A661-9643-AFC0-CF4B14B1EF9B}" type="pres">
      <dgm:prSet presAssocID="{866A1A71-0263-4342-9E46-63D839B28B20}" presName="entireBox" presStyleLbl="node1" presStyleIdx="0" presStyleCnt="10"/>
      <dgm:spPr/>
      <dgm:t>
        <a:bodyPr/>
        <a:lstStyle/>
        <a:p>
          <a:endParaRPr lang="en-US"/>
        </a:p>
      </dgm:t>
    </dgm:pt>
    <dgm:pt modelId="{A947C832-6D08-7347-BC03-507436FD3291}" type="pres">
      <dgm:prSet presAssocID="{866A1A71-0263-4342-9E46-63D839B28B20}" presName="descendantBox" presStyleCnt="0"/>
      <dgm:spPr/>
    </dgm:pt>
    <dgm:pt modelId="{80C3C0EE-0B71-3D4F-9A36-3E2CCDBD4FB8}" type="pres">
      <dgm:prSet presAssocID="{CAC8647A-7140-0C48-9AB3-027A46CAF9EA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FB20-4593-0B47-A8E9-D17E869C05F9}" type="pres">
      <dgm:prSet presAssocID="{E21E6CC9-4E7B-2C4B-AC5A-1611F35C4BEC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E2F3D-1709-4B4F-9741-FA0567F7B3A1}" type="pres">
      <dgm:prSet presAssocID="{72B02E3E-A6B2-A442-8E3D-163F1946F95A}" presName="childTextBox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45E2A-22AB-6C4A-AE26-764DCCC79EEE}" type="pres">
      <dgm:prSet presAssocID="{1C5AE4AB-F0C6-8F46-A484-49AF19D0D614}" presName="sp" presStyleCnt="0"/>
      <dgm:spPr/>
    </dgm:pt>
    <dgm:pt modelId="{FE05D669-C7E1-CF41-9DB8-D44D4EDD0202}" type="pres">
      <dgm:prSet presAssocID="{707C49F4-2B4D-C545-935F-067819948E5C}" presName="arrowAndChildren" presStyleCnt="0"/>
      <dgm:spPr/>
    </dgm:pt>
    <dgm:pt modelId="{0CBD0B31-5628-3B4B-AD38-D67C3C4A9BEA}" type="pres">
      <dgm:prSet presAssocID="{707C49F4-2B4D-C545-935F-067819948E5C}" presName="parentTextArrow" presStyleLbl="node1" presStyleIdx="0" presStyleCnt="10"/>
      <dgm:spPr/>
      <dgm:t>
        <a:bodyPr/>
        <a:lstStyle/>
        <a:p>
          <a:endParaRPr lang="en-US"/>
        </a:p>
      </dgm:t>
    </dgm:pt>
    <dgm:pt modelId="{45ECEEDF-1419-2244-AB45-0A9E54999C8D}" type="pres">
      <dgm:prSet presAssocID="{707C49F4-2B4D-C545-935F-067819948E5C}" presName="arrow" presStyleLbl="node1" presStyleIdx="1" presStyleCnt="10"/>
      <dgm:spPr/>
      <dgm:t>
        <a:bodyPr/>
        <a:lstStyle/>
        <a:p>
          <a:endParaRPr lang="en-US"/>
        </a:p>
      </dgm:t>
    </dgm:pt>
    <dgm:pt modelId="{9FA3F119-8966-6741-B64B-D9355600D810}" type="pres">
      <dgm:prSet presAssocID="{707C49F4-2B4D-C545-935F-067819948E5C}" presName="descendantArrow" presStyleCnt="0"/>
      <dgm:spPr/>
    </dgm:pt>
    <dgm:pt modelId="{BA926ECE-1BFE-BF4B-A6CB-693A4365E7E5}" type="pres">
      <dgm:prSet presAssocID="{9A553719-94AC-A547-B498-DA93F5D60F73}" presName="childTextArrow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AF0B0-DCD2-4849-8D75-E1B5757FC13B}" type="pres">
      <dgm:prSet presAssocID="{E26D602D-A8A1-BB43-A6D9-BE2AB9526C38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48F07-7024-A843-A2F9-2D8692EA2996}" type="pres">
      <dgm:prSet presAssocID="{315C04CE-4B79-8043-9F57-F0A631EBEFB5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1F962-3C88-7F4A-A238-5B6B6C46931E}" type="pres">
      <dgm:prSet presAssocID="{68BAB0C6-AAF4-B643-BCA7-EA3337AD2B76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F4DF-14EF-D74C-A7D3-9F6D24DEDCD4}" type="pres">
      <dgm:prSet presAssocID="{A7F99884-158F-5F46-991C-A63B5C396308}" presName="sp" presStyleCnt="0"/>
      <dgm:spPr/>
    </dgm:pt>
    <dgm:pt modelId="{10339FD2-F213-AA4A-8CBF-A75E413D7DB1}" type="pres">
      <dgm:prSet presAssocID="{877328CD-1463-D04D-9D7C-A608BA142BF1}" presName="arrowAndChildren" presStyleCnt="0"/>
      <dgm:spPr/>
    </dgm:pt>
    <dgm:pt modelId="{2A8E2B8C-1C4A-7A4C-B551-FF968381A6F2}" type="pres">
      <dgm:prSet presAssocID="{877328CD-1463-D04D-9D7C-A608BA142BF1}" presName="parentTextArrow" presStyleLbl="node1" presStyleIdx="2" presStyleCnt="10"/>
      <dgm:spPr/>
      <dgm:t>
        <a:bodyPr/>
        <a:lstStyle/>
        <a:p>
          <a:endParaRPr lang="en-US"/>
        </a:p>
      </dgm:t>
    </dgm:pt>
    <dgm:pt modelId="{AFD8AE04-F6B3-864B-A3F4-98FDEA353DFC}" type="pres">
      <dgm:prSet presAssocID="{98ECB542-3AA2-E945-BE5B-62E230C3CB63}" presName="sp" presStyleCnt="0"/>
      <dgm:spPr/>
    </dgm:pt>
    <dgm:pt modelId="{CEF380C4-9250-C246-9EAA-70A9E0BCDBFB}" type="pres">
      <dgm:prSet presAssocID="{C91E0EDC-DAF1-1440-9825-865A9578D6A8}" presName="arrowAndChildren" presStyleCnt="0"/>
      <dgm:spPr/>
    </dgm:pt>
    <dgm:pt modelId="{E0CA0CCE-601A-AA41-89B9-13637871CAE3}" type="pres">
      <dgm:prSet presAssocID="{C91E0EDC-DAF1-1440-9825-865A9578D6A8}" presName="parentTextArrow" presStyleLbl="node1" presStyleIdx="2" presStyleCnt="10"/>
      <dgm:spPr/>
      <dgm:t>
        <a:bodyPr/>
        <a:lstStyle/>
        <a:p>
          <a:endParaRPr lang="en-US"/>
        </a:p>
      </dgm:t>
    </dgm:pt>
    <dgm:pt modelId="{039D7C0E-3384-3441-96E0-736B351F5D82}" type="pres">
      <dgm:prSet presAssocID="{C91E0EDC-DAF1-1440-9825-865A9578D6A8}" presName="arrow" presStyleLbl="node1" presStyleIdx="3" presStyleCnt="10"/>
      <dgm:spPr/>
      <dgm:t>
        <a:bodyPr/>
        <a:lstStyle/>
        <a:p>
          <a:endParaRPr lang="en-US"/>
        </a:p>
      </dgm:t>
    </dgm:pt>
    <dgm:pt modelId="{4CAA63DF-DD0F-124B-955C-ECF9B612420E}" type="pres">
      <dgm:prSet presAssocID="{C91E0EDC-DAF1-1440-9825-865A9578D6A8}" presName="descendantArrow" presStyleCnt="0"/>
      <dgm:spPr/>
    </dgm:pt>
    <dgm:pt modelId="{BAD2009F-35D9-3B48-8486-58369F730250}" type="pres">
      <dgm:prSet presAssocID="{1F5A14AC-FB09-884E-BA55-85F427C880C6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914F-E2AE-A943-BDC8-8BF84959890E}" type="pres">
      <dgm:prSet presAssocID="{C8792DF5-832A-BC4F-BE1D-BD224084DC5B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175B-1B41-784F-80B0-FC9264967DD0}" type="pres">
      <dgm:prSet presAssocID="{3BCB9046-3F35-A04D-8605-B8A31CA9CB9D}" presName="sp" presStyleCnt="0"/>
      <dgm:spPr/>
    </dgm:pt>
    <dgm:pt modelId="{14B2EBFC-7C20-BF4F-8476-7E753FEA7408}" type="pres">
      <dgm:prSet presAssocID="{8754A4F9-68C0-C14C-998A-BAE4B2A6E8A3}" presName="arrowAndChildren" presStyleCnt="0"/>
      <dgm:spPr/>
    </dgm:pt>
    <dgm:pt modelId="{DFC1D512-B3D7-1C4A-A70A-2197D1D8053B}" type="pres">
      <dgm:prSet presAssocID="{8754A4F9-68C0-C14C-998A-BAE4B2A6E8A3}" presName="parentTextArrow" presStyleLbl="node1" presStyleIdx="4" presStyleCnt="10"/>
      <dgm:spPr/>
      <dgm:t>
        <a:bodyPr/>
        <a:lstStyle/>
        <a:p>
          <a:endParaRPr lang="en-US"/>
        </a:p>
      </dgm:t>
    </dgm:pt>
    <dgm:pt modelId="{7CD26880-F39F-8845-BB90-5EE5424FEF18}" type="pres">
      <dgm:prSet presAssocID="{241B15C1-BFBB-694E-A656-812880705FBF}" presName="sp" presStyleCnt="0"/>
      <dgm:spPr/>
    </dgm:pt>
    <dgm:pt modelId="{51364D5B-37D8-0643-8DC3-6F9D5FEB918A}" type="pres">
      <dgm:prSet presAssocID="{E3F66313-8D0A-1046-9AEF-724EB8D825DC}" presName="arrowAndChildren" presStyleCnt="0"/>
      <dgm:spPr/>
    </dgm:pt>
    <dgm:pt modelId="{CA397DF5-BD7A-8A4B-A4F9-28E1F846229A}" type="pres">
      <dgm:prSet presAssocID="{E3F66313-8D0A-1046-9AEF-724EB8D825DC}" presName="parentTextArrow" presStyleLbl="node1" presStyleIdx="5" presStyleCnt="10"/>
      <dgm:spPr/>
      <dgm:t>
        <a:bodyPr/>
        <a:lstStyle/>
        <a:p>
          <a:endParaRPr lang="en-US"/>
        </a:p>
      </dgm:t>
    </dgm:pt>
    <dgm:pt modelId="{7573EC8F-E807-A84E-89F3-66B6E159207D}" type="pres">
      <dgm:prSet presAssocID="{1CDDBB8A-E640-0540-B114-77799AB8360D}" presName="sp" presStyleCnt="0"/>
      <dgm:spPr/>
    </dgm:pt>
    <dgm:pt modelId="{CDDA4FBF-37C4-B048-860E-1F0B9E942606}" type="pres">
      <dgm:prSet presAssocID="{E0A3834A-AA48-B84B-8FF6-0A705314ED0E}" presName="arrowAndChildren" presStyleCnt="0"/>
      <dgm:spPr/>
    </dgm:pt>
    <dgm:pt modelId="{99FEBD93-C150-FB48-AC75-C4F4BAAE0C25}" type="pres">
      <dgm:prSet presAssocID="{E0A3834A-AA48-B84B-8FF6-0A705314ED0E}" presName="parentTextArrow" presStyleLbl="node1" presStyleIdx="6" presStyleCnt="10"/>
      <dgm:spPr/>
      <dgm:t>
        <a:bodyPr/>
        <a:lstStyle/>
        <a:p>
          <a:endParaRPr lang="en-US"/>
        </a:p>
      </dgm:t>
    </dgm:pt>
    <dgm:pt modelId="{4AB69BAA-69C2-F744-BFA5-C58D59C90C85}" type="pres">
      <dgm:prSet presAssocID="{A1317C60-784E-C346-A7FE-FA35623F4E7A}" presName="sp" presStyleCnt="0"/>
      <dgm:spPr/>
    </dgm:pt>
    <dgm:pt modelId="{392E5E9B-CF4D-5B40-8705-101A272C82BB}" type="pres">
      <dgm:prSet presAssocID="{67831600-DD25-E549-A689-0F8452143CB2}" presName="arrowAndChildren" presStyleCnt="0"/>
      <dgm:spPr/>
    </dgm:pt>
    <dgm:pt modelId="{3410E4F8-A45E-6744-BF7E-D16500F98BA2}" type="pres">
      <dgm:prSet presAssocID="{67831600-DD25-E549-A689-0F8452143CB2}" presName="parentTextArrow" presStyleLbl="node1" presStyleIdx="6" presStyleCnt="10"/>
      <dgm:spPr/>
      <dgm:t>
        <a:bodyPr/>
        <a:lstStyle/>
        <a:p>
          <a:endParaRPr lang="en-US"/>
        </a:p>
      </dgm:t>
    </dgm:pt>
    <dgm:pt modelId="{5CC6EA4F-338C-3F42-B81C-B4431280C4F6}" type="pres">
      <dgm:prSet presAssocID="{67831600-DD25-E549-A689-0F8452143CB2}" presName="arrow" presStyleLbl="node1" presStyleIdx="7" presStyleCnt="10"/>
      <dgm:spPr/>
      <dgm:t>
        <a:bodyPr/>
        <a:lstStyle/>
        <a:p>
          <a:endParaRPr lang="en-US"/>
        </a:p>
      </dgm:t>
    </dgm:pt>
    <dgm:pt modelId="{D89AB627-10F7-0447-838B-FCBB9CC273D8}" type="pres">
      <dgm:prSet presAssocID="{67831600-DD25-E549-A689-0F8452143CB2}" presName="descendantArrow" presStyleCnt="0"/>
      <dgm:spPr/>
    </dgm:pt>
    <dgm:pt modelId="{728E793B-2911-5D4F-B313-9FABAA7EF881}" type="pres">
      <dgm:prSet presAssocID="{1AA4F49F-663E-794A-A9AB-3B860E624D0E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90774-31CE-C441-9270-A145F988EEB5}" type="pres">
      <dgm:prSet presAssocID="{46F20A84-47B3-9541-B21C-A7B82E4EFB59}" presName="childTextArrow" presStyleLbl="f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7509-AD2F-A548-89ED-5C1CD8DA4C4A}" type="pres">
      <dgm:prSet presAssocID="{6119C9E5-C256-9747-A962-B4979D5FC264}" presName="sp" presStyleCnt="0"/>
      <dgm:spPr/>
    </dgm:pt>
    <dgm:pt modelId="{D5B7DAC5-D9F8-044E-BE5B-3D96A14C8F7D}" type="pres">
      <dgm:prSet presAssocID="{FEEBB177-506F-D747-9D60-2E86355BD66A}" presName="arrowAndChildren" presStyleCnt="0"/>
      <dgm:spPr/>
    </dgm:pt>
    <dgm:pt modelId="{973DCE79-2118-5440-AD9E-4B88CB91DA48}" type="pres">
      <dgm:prSet presAssocID="{FEEBB177-506F-D747-9D60-2E86355BD66A}" presName="parentTextArrow" presStyleLbl="node1" presStyleIdx="7" presStyleCnt="10"/>
      <dgm:spPr/>
      <dgm:t>
        <a:bodyPr/>
        <a:lstStyle/>
        <a:p>
          <a:endParaRPr lang="en-US"/>
        </a:p>
      </dgm:t>
    </dgm:pt>
    <dgm:pt modelId="{116C34CC-D46E-1B44-8DFB-7CF9AA83BA9B}" type="pres">
      <dgm:prSet presAssocID="{FEEBB177-506F-D747-9D60-2E86355BD66A}" presName="arrow" presStyleLbl="node1" presStyleIdx="8" presStyleCnt="10"/>
      <dgm:spPr/>
      <dgm:t>
        <a:bodyPr/>
        <a:lstStyle/>
        <a:p>
          <a:endParaRPr lang="en-US"/>
        </a:p>
      </dgm:t>
    </dgm:pt>
    <dgm:pt modelId="{CB3DF94C-1983-6240-8952-E17605E94A5C}" type="pres">
      <dgm:prSet presAssocID="{FEEBB177-506F-D747-9D60-2E86355BD66A}" presName="descendantArrow" presStyleCnt="0"/>
      <dgm:spPr/>
    </dgm:pt>
    <dgm:pt modelId="{27D90CCC-A9B7-A044-84D9-61C5046DFF45}" type="pres">
      <dgm:prSet presAssocID="{EAE41E2B-4D4B-2943-A349-7C213DCD02BB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9BAD5-9ECA-3546-8D4C-32056B62FF56}" type="pres">
      <dgm:prSet presAssocID="{92BC29E2-65B8-7A42-8C01-DA08334093E0}" presName="sp" presStyleCnt="0"/>
      <dgm:spPr/>
    </dgm:pt>
    <dgm:pt modelId="{C470B181-02A5-1740-9F2E-9DE6AB86E507}" type="pres">
      <dgm:prSet presAssocID="{BDD1E753-36F7-1943-9F0F-C08C766F625D}" presName="arrowAndChildren" presStyleCnt="0"/>
      <dgm:spPr/>
    </dgm:pt>
    <dgm:pt modelId="{E85DA0BB-9327-BC4A-9637-66DD3B5C9331}" type="pres">
      <dgm:prSet presAssocID="{BDD1E753-36F7-1943-9F0F-C08C766F625D}" presName="parentTextArrow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6EA40A87-B59E-FA47-8027-61897779FDE8}" srcId="{866A1A71-0263-4342-9E46-63D839B28B20}" destId="{CAC8647A-7140-0C48-9AB3-027A46CAF9EA}" srcOrd="0" destOrd="0" parTransId="{6A35EA59-F35F-4D4D-852D-C9738EC9408C}" sibTransId="{42330502-8932-2B42-8CEA-A8819776F27D}"/>
    <dgm:cxn modelId="{10AC3E38-4436-0844-9490-D3B5AFC4A36C}" type="presOf" srcId="{EAE41E2B-4D4B-2943-A349-7C213DCD02BB}" destId="{27D90CCC-A9B7-A044-84D9-61C5046DFF45}" srcOrd="0" destOrd="0" presId="urn:microsoft.com/office/officeart/2005/8/layout/process4"/>
    <dgm:cxn modelId="{1F28552E-F534-C749-982C-83AEF1FCF54D}" type="presOf" srcId="{46F20A84-47B3-9541-B21C-A7B82E4EFB59}" destId="{02290774-31CE-C441-9270-A145F988EEB5}" srcOrd="0" destOrd="0" presId="urn:microsoft.com/office/officeart/2005/8/layout/process4"/>
    <dgm:cxn modelId="{48849F5D-C481-EA4E-B51B-8E3227993BF2}" srcId="{3FB9D4CB-0D3B-AB43-ABA3-E93F453137F2}" destId="{C91E0EDC-DAF1-1440-9825-865A9578D6A8}" srcOrd="6" destOrd="0" parTransId="{2DB4D02D-2587-C64A-BEBC-EAEF4247D68F}" sibTransId="{98ECB542-3AA2-E945-BE5B-62E230C3CB63}"/>
    <dgm:cxn modelId="{473DDE1C-E245-1D41-BED8-72172E2A05FA}" type="presOf" srcId="{67831600-DD25-E549-A689-0F8452143CB2}" destId="{5CC6EA4F-338C-3F42-B81C-B4431280C4F6}" srcOrd="1" destOrd="0" presId="urn:microsoft.com/office/officeart/2005/8/layout/process4"/>
    <dgm:cxn modelId="{74C1604E-6BF9-AE42-9BB3-912E7BF1B6B3}" srcId="{C91E0EDC-DAF1-1440-9825-865A9578D6A8}" destId="{C8792DF5-832A-BC4F-BE1D-BD224084DC5B}" srcOrd="1" destOrd="0" parTransId="{7C50378B-DD79-0C49-9076-1843442E306D}" sibTransId="{78354947-EBB1-5544-8D47-BADC30FB4BC6}"/>
    <dgm:cxn modelId="{F69861EE-876E-5D4D-9773-4E33CBBAD297}" type="presOf" srcId="{866A1A71-0263-4342-9E46-63D839B28B20}" destId="{F0395018-A661-9643-AFC0-CF4B14B1EF9B}" srcOrd="1" destOrd="0" presId="urn:microsoft.com/office/officeart/2005/8/layout/process4"/>
    <dgm:cxn modelId="{96BC99FC-29D3-A141-A9AD-D467C51E529D}" srcId="{866A1A71-0263-4342-9E46-63D839B28B20}" destId="{E21E6CC9-4E7B-2C4B-AC5A-1611F35C4BEC}" srcOrd="1" destOrd="0" parTransId="{E5C05129-C19D-BF44-B693-CC61BE1AB407}" sibTransId="{1B3B7E5A-ADE6-D74D-B003-4FEF5FF3D18C}"/>
    <dgm:cxn modelId="{B570D035-996B-4848-8CCD-A69DEC38DAFB}" type="presOf" srcId="{707C49F4-2B4D-C545-935F-067819948E5C}" destId="{0CBD0B31-5628-3B4B-AD38-D67C3C4A9BEA}" srcOrd="0" destOrd="0" presId="urn:microsoft.com/office/officeart/2005/8/layout/process4"/>
    <dgm:cxn modelId="{978AEC27-347D-314F-99AA-BB04473EDF10}" type="presOf" srcId="{E0A3834A-AA48-B84B-8FF6-0A705314ED0E}" destId="{99FEBD93-C150-FB48-AC75-C4F4BAAE0C25}" srcOrd="0" destOrd="0" presId="urn:microsoft.com/office/officeart/2005/8/layout/process4"/>
    <dgm:cxn modelId="{464C3630-432D-0043-ABEC-BDA409A3C3AC}" type="presOf" srcId="{E3F66313-8D0A-1046-9AEF-724EB8D825DC}" destId="{CA397DF5-BD7A-8A4B-A4F9-28E1F846229A}" srcOrd="0" destOrd="0" presId="urn:microsoft.com/office/officeart/2005/8/layout/process4"/>
    <dgm:cxn modelId="{74847905-D8C0-214A-9B31-2E0F0D625C63}" srcId="{67831600-DD25-E549-A689-0F8452143CB2}" destId="{46F20A84-47B3-9541-B21C-A7B82E4EFB59}" srcOrd="1" destOrd="0" parTransId="{82D84D88-8932-3446-A8EE-0EE0A19E6A50}" sibTransId="{19ACB624-1939-744C-B5D3-BE1152DC94C9}"/>
    <dgm:cxn modelId="{C99F78BA-7B8E-A84C-94A8-B66107AFDD4F}" type="presOf" srcId="{877328CD-1463-D04D-9D7C-A608BA142BF1}" destId="{2A8E2B8C-1C4A-7A4C-B551-FF968381A6F2}" srcOrd="0" destOrd="0" presId="urn:microsoft.com/office/officeart/2005/8/layout/process4"/>
    <dgm:cxn modelId="{462EF5AC-E27D-6C45-A5CD-A643E93F4A42}" type="presOf" srcId="{CAC8647A-7140-0C48-9AB3-027A46CAF9EA}" destId="{80C3C0EE-0B71-3D4F-9A36-3E2CCDBD4FB8}" srcOrd="0" destOrd="0" presId="urn:microsoft.com/office/officeart/2005/8/layout/process4"/>
    <dgm:cxn modelId="{C5397668-A336-F748-A35D-1C9D8B1DA460}" srcId="{3FB9D4CB-0D3B-AB43-ABA3-E93F453137F2}" destId="{BDD1E753-36F7-1943-9F0F-C08C766F625D}" srcOrd="0" destOrd="0" parTransId="{15C25E0B-A554-7C49-AF75-F8B7E97E31FE}" sibTransId="{92BC29E2-65B8-7A42-8C01-DA08334093E0}"/>
    <dgm:cxn modelId="{CB227EAA-B820-DA48-9C16-E4846FECD800}" srcId="{707C49F4-2B4D-C545-935F-067819948E5C}" destId="{68BAB0C6-AAF4-B643-BCA7-EA3337AD2B76}" srcOrd="3" destOrd="0" parTransId="{87E28FE6-72BF-7C46-A077-DECE9AE82F68}" sibTransId="{E3AC4897-B811-194E-AC6A-9C18C5E0126E}"/>
    <dgm:cxn modelId="{2DE3070D-3617-CF4B-978A-75729917CA15}" type="presOf" srcId="{C91E0EDC-DAF1-1440-9825-865A9578D6A8}" destId="{E0CA0CCE-601A-AA41-89B9-13637871CAE3}" srcOrd="0" destOrd="0" presId="urn:microsoft.com/office/officeart/2005/8/layout/process4"/>
    <dgm:cxn modelId="{7A818F72-D4C3-2F48-86E4-C2669EF5D61F}" type="presOf" srcId="{FEEBB177-506F-D747-9D60-2E86355BD66A}" destId="{973DCE79-2118-5440-AD9E-4B88CB91DA48}" srcOrd="0" destOrd="0" presId="urn:microsoft.com/office/officeart/2005/8/layout/process4"/>
    <dgm:cxn modelId="{6B43388D-D137-364F-9EE6-770E24607294}" type="presOf" srcId="{FEEBB177-506F-D747-9D60-2E86355BD66A}" destId="{116C34CC-D46E-1B44-8DFB-7CF9AA83BA9B}" srcOrd="1" destOrd="0" presId="urn:microsoft.com/office/officeart/2005/8/layout/process4"/>
    <dgm:cxn modelId="{8D10646F-87CC-704B-B05F-E1964803E20A}" srcId="{3FB9D4CB-0D3B-AB43-ABA3-E93F453137F2}" destId="{866A1A71-0263-4342-9E46-63D839B28B20}" srcOrd="9" destOrd="0" parTransId="{DB086534-F7A9-124C-A5C2-BAF84677095D}" sibTransId="{A8E9CEB3-63A3-1346-9178-7DFC12A6F840}"/>
    <dgm:cxn modelId="{26FD367D-D479-E340-95CC-2F82C65318CC}" type="presOf" srcId="{72B02E3E-A6B2-A442-8E3D-163F1946F95A}" destId="{472E2F3D-1709-4B4F-9741-FA0567F7B3A1}" srcOrd="0" destOrd="0" presId="urn:microsoft.com/office/officeart/2005/8/layout/process4"/>
    <dgm:cxn modelId="{3736A690-71EC-3444-953F-5E7D8B6F60FF}" srcId="{3FB9D4CB-0D3B-AB43-ABA3-E93F453137F2}" destId="{E0A3834A-AA48-B84B-8FF6-0A705314ED0E}" srcOrd="3" destOrd="0" parTransId="{0F47BBE7-166D-784C-B07C-472B92BEA818}" sibTransId="{1CDDBB8A-E640-0540-B114-77799AB8360D}"/>
    <dgm:cxn modelId="{BD1CFDDE-C963-9E4B-AAFE-4A27F03907E1}" type="presOf" srcId="{67831600-DD25-E549-A689-0F8452143CB2}" destId="{3410E4F8-A45E-6744-BF7E-D16500F98BA2}" srcOrd="0" destOrd="0" presId="urn:microsoft.com/office/officeart/2005/8/layout/process4"/>
    <dgm:cxn modelId="{E472937C-24D7-E540-89B5-014E6A9FD30F}" srcId="{FEEBB177-506F-D747-9D60-2E86355BD66A}" destId="{EAE41E2B-4D4B-2943-A349-7C213DCD02BB}" srcOrd="0" destOrd="0" parTransId="{584E5DAA-08A9-EB4B-83DA-374970B87D44}" sibTransId="{07C29864-EA0D-8244-B70C-88A3FF747B9B}"/>
    <dgm:cxn modelId="{D5C59D64-278C-4446-BD2D-4C09E2D6DE6B}" type="presOf" srcId="{E26D602D-A8A1-BB43-A6D9-BE2AB9526C38}" destId="{21EAF0B0-DCD2-4849-8D75-E1B5757FC13B}" srcOrd="0" destOrd="0" presId="urn:microsoft.com/office/officeart/2005/8/layout/process4"/>
    <dgm:cxn modelId="{E73583F6-777B-4D48-8F18-5EF85CB0B87E}" type="presOf" srcId="{9A553719-94AC-A547-B498-DA93F5D60F73}" destId="{BA926ECE-1BFE-BF4B-A6CB-693A4365E7E5}" srcOrd="0" destOrd="0" presId="urn:microsoft.com/office/officeart/2005/8/layout/process4"/>
    <dgm:cxn modelId="{03F73377-F50B-7246-AF65-D6BEDBA18D6D}" srcId="{3FB9D4CB-0D3B-AB43-ABA3-E93F453137F2}" destId="{E3F66313-8D0A-1046-9AEF-724EB8D825DC}" srcOrd="4" destOrd="0" parTransId="{2B2955AF-57A4-D94F-A1C0-CD0C5726306B}" sibTransId="{241B15C1-BFBB-694E-A656-812880705FBF}"/>
    <dgm:cxn modelId="{4B274D35-36DD-9448-8ABA-63B6244560E0}" srcId="{707C49F4-2B4D-C545-935F-067819948E5C}" destId="{315C04CE-4B79-8043-9F57-F0A631EBEFB5}" srcOrd="2" destOrd="0" parTransId="{88796962-8500-E744-8B7C-B75AECD3439D}" sibTransId="{5982FE7A-F423-6147-A9AE-B67D527C37AF}"/>
    <dgm:cxn modelId="{7938F36D-5DD1-EB4B-ADFC-2CF970BF9827}" type="presOf" srcId="{C8792DF5-832A-BC4F-BE1D-BD224084DC5B}" destId="{9DB9914F-E2AE-A943-BDC8-8BF84959890E}" srcOrd="0" destOrd="0" presId="urn:microsoft.com/office/officeart/2005/8/layout/process4"/>
    <dgm:cxn modelId="{635E61CE-5F09-A944-B074-62AB0F897DD7}" type="presOf" srcId="{68BAB0C6-AAF4-B643-BCA7-EA3337AD2B76}" destId="{E5F1F962-3C88-7F4A-A238-5B6B6C46931E}" srcOrd="0" destOrd="0" presId="urn:microsoft.com/office/officeart/2005/8/layout/process4"/>
    <dgm:cxn modelId="{31207614-4AB5-9C47-8496-58A05E0AC181}" type="presOf" srcId="{C91E0EDC-DAF1-1440-9825-865A9578D6A8}" destId="{039D7C0E-3384-3441-96E0-736B351F5D82}" srcOrd="1" destOrd="0" presId="urn:microsoft.com/office/officeart/2005/8/layout/process4"/>
    <dgm:cxn modelId="{926DB799-088A-EE4E-AC35-2D190D6AA828}" srcId="{707C49F4-2B4D-C545-935F-067819948E5C}" destId="{E26D602D-A8A1-BB43-A6D9-BE2AB9526C38}" srcOrd="1" destOrd="0" parTransId="{1D1BAFFF-C198-D94A-8133-C44156998EE0}" sibTransId="{55EC35B0-8E8A-3B4E-87C3-FD7595514F86}"/>
    <dgm:cxn modelId="{68BF34DB-9780-584E-A65A-593276B3B868}" srcId="{866A1A71-0263-4342-9E46-63D839B28B20}" destId="{72B02E3E-A6B2-A442-8E3D-163F1946F95A}" srcOrd="2" destOrd="0" parTransId="{928A60AE-4BF1-DD44-8AF9-C142A0340382}" sibTransId="{168D66A8-A5C3-5F44-97C8-7C710CCB4F44}"/>
    <dgm:cxn modelId="{9DE84D7B-EE37-344F-B0DE-CA0BC27270D4}" srcId="{3FB9D4CB-0D3B-AB43-ABA3-E93F453137F2}" destId="{877328CD-1463-D04D-9D7C-A608BA142BF1}" srcOrd="7" destOrd="0" parTransId="{959074F7-9DEB-9F42-8AE0-29FF4522F693}" sibTransId="{A7F99884-158F-5F46-991C-A63B5C396308}"/>
    <dgm:cxn modelId="{0D816B5A-5EAB-FC47-B614-3620F515073F}" type="presOf" srcId="{315C04CE-4B79-8043-9F57-F0A631EBEFB5}" destId="{75248F07-7024-A843-A2F9-2D8692EA2996}" srcOrd="0" destOrd="0" presId="urn:microsoft.com/office/officeart/2005/8/layout/process4"/>
    <dgm:cxn modelId="{1B9A5AF6-EB4A-EC46-954F-3B6543FEBDE3}" type="presOf" srcId="{1AA4F49F-663E-794A-A9AB-3B860E624D0E}" destId="{728E793B-2911-5D4F-B313-9FABAA7EF881}" srcOrd="0" destOrd="0" presId="urn:microsoft.com/office/officeart/2005/8/layout/process4"/>
    <dgm:cxn modelId="{FDAA3E5B-19BD-8045-B6F3-38E29F25AC86}" srcId="{3FB9D4CB-0D3B-AB43-ABA3-E93F453137F2}" destId="{FEEBB177-506F-D747-9D60-2E86355BD66A}" srcOrd="1" destOrd="0" parTransId="{10EBCD06-DF38-0748-9339-E318FD174882}" sibTransId="{6119C9E5-C256-9747-A962-B4979D5FC264}"/>
    <dgm:cxn modelId="{44B9B883-CC5C-CA42-B840-038106D52CD6}" type="presOf" srcId="{3FB9D4CB-0D3B-AB43-ABA3-E93F453137F2}" destId="{F9A57A79-AC08-234D-8F77-B6CD49A3DD51}" srcOrd="0" destOrd="0" presId="urn:microsoft.com/office/officeart/2005/8/layout/process4"/>
    <dgm:cxn modelId="{7810A62E-AB27-E64E-B6DD-EBBB33D6D392}" type="presOf" srcId="{866A1A71-0263-4342-9E46-63D839B28B20}" destId="{F8A29674-0289-A44F-A0DC-BF92A756624D}" srcOrd="0" destOrd="0" presId="urn:microsoft.com/office/officeart/2005/8/layout/process4"/>
    <dgm:cxn modelId="{969EC0F6-C5DF-6D47-A7B9-54025502E3FD}" srcId="{707C49F4-2B4D-C545-935F-067819948E5C}" destId="{9A553719-94AC-A547-B498-DA93F5D60F73}" srcOrd="0" destOrd="0" parTransId="{E1E80DA5-8F57-7142-9084-FE33DAD39BDD}" sibTransId="{7A2A0131-4906-9348-9F53-D2881B2602D5}"/>
    <dgm:cxn modelId="{3BEBD428-5233-774E-8738-6078E1DAC3B6}" srcId="{67831600-DD25-E549-A689-0F8452143CB2}" destId="{1AA4F49F-663E-794A-A9AB-3B860E624D0E}" srcOrd="0" destOrd="0" parTransId="{C876918A-A732-5443-9A9F-97C5F5A4E5DC}" sibTransId="{B1125E52-B51E-8746-BAF8-B1262181EAE8}"/>
    <dgm:cxn modelId="{405BE703-AB15-564B-A76C-BBFEC486DBE2}" type="presOf" srcId="{1F5A14AC-FB09-884E-BA55-85F427C880C6}" destId="{BAD2009F-35D9-3B48-8486-58369F730250}" srcOrd="0" destOrd="0" presId="urn:microsoft.com/office/officeart/2005/8/layout/process4"/>
    <dgm:cxn modelId="{B2661BB5-250C-FE46-AF39-CEE85AC2B56E}" type="presOf" srcId="{8754A4F9-68C0-C14C-998A-BAE4B2A6E8A3}" destId="{DFC1D512-B3D7-1C4A-A70A-2197D1D8053B}" srcOrd="0" destOrd="0" presId="urn:microsoft.com/office/officeart/2005/8/layout/process4"/>
    <dgm:cxn modelId="{F1A337CA-F741-2C44-B70C-AD0569FBC02D}" srcId="{3FB9D4CB-0D3B-AB43-ABA3-E93F453137F2}" destId="{707C49F4-2B4D-C545-935F-067819948E5C}" srcOrd="8" destOrd="0" parTransId="{CB8EB046-3045-BF40-88B1-FC7116945D54}" sibTransId="{1C5AE4AB-F0C6-8F46-A484-49AF19D0D614}"/>
    <dgm:cxn modelId="{641F44AE-0E7C-CF45-92FE-5BA3DAEF8C8F}" srcId="{C91E0EDC-DAF1-1440-9825-865A9578D6A8}" destId="{1F5A14AC-FB09-884E-BA55-85F427C880C6}" srcOrd="0" destOrd="0" parTransId="{6014E802-7DB5-9C45-BC52-7D251BEDE1C7}" sibTransId="{AFFE9B26-0F96-7A45-8D30-C9EBF3F1A5C0}"/>
    <dgm:cxn modelId="{D5AD0D3B-1BD7-DA4F-8572-BF491A0F6B2E}" srcId="{3FB9D4CB-0D3B-AB43-ABA3-E93F453137F2}" destId="{8754A4F9-68C0-C14C-998A-BAE4B2A6E8A3}" srcOrd="5" destOrd="0" parTransId="{56C4CC40-8CDF-FA47-AD6A-FF436FD270EA}" sibTransId="{3BCB9046-3F35-A04D-8605-B8A31CA9CB9D}"/>
    <dgm:cxn modelId="{DB233C1D-57D1-7244-9020-559B09B22A98}" type="presOf" srcId="{E21E6CC9-4E7B-2C4B-AC5A-1611F35C4BEC}" destId="{4BB4FB20-4593-0B47-A8E9-D17E869C05F9}" srcOrd="0" destOrd="0" presId="urn:microsoft.com/office/officeart/2005/8/layout/process4"/>
    <dgm:cxn modelId="{4B1538DB-DA25-7848-9C44-F320C9A756F1}" type="presOf" srcId="{707C49F4-2B4D-C545-935F-067819948E5C}" destId="{45ECEEDF-1419-2244-AB45-0A9E54999C8D}" srcOrd="1" destOrd="0" presId="urn:microsoft.com/office/officeart/2005/8/layout/process4"/>
    <dgm:cxn modelId="{3C10EFAB-5AE3-B246-9485-BCF2119A7C50}" type="presOf" srcId="{BDD1E753-36F7-1943-9F0F-C08C766F625D}" destId="{E85DA0BB-9327-BC4A-9637-66DD3B5C9331}" srcOrd="0" destOrd="0" presId="urn:microsoft.com/office/officeart/2005/8/layout/process4"/>
    <dgm:cxn modelId="{94E7B945-A87C-EF47-B0B1-99AD4A79DDE7}" srcId="{3FB9D4CB-0D3B-AB43-ABA3-E93F453137F2}" destId="{67831600-DD25-E549-A689-0F8452143CB2}" srcOrd="2" destOrd="0" parTransId="{192372C8-44DE-9147-8CDB-F5D1788D4AEE}" sibTransId="{A1317C60-784E-C346-A7FE-FA35623F4E7A}"/>
    <dgm:cxn modelId="{0BE38230-6E19-4B42-B2C8-9D926AFA1B93}" type="presParOf" srcId="{F9A57A79-AC08-234D-8F77-B6CD49A3DD51}" destId="{281269B0-6A88-7D44-91C6-D6367E12B293}" srcOrd="0" destOrd="0" presId="urn:microsoft.com/office/officeart/2005/8/layout/process4"/>
    <dgm:cxn modelId="{6168A1E9-706A-4245-999F-3D50532C716C}" type="presParOf" srcId="{281269B0-6A88-7D44-91C6-D6367E12B293}" destId="{F8A29674-0289-A44F-A0DC-BF92A756624D}" srcOrd="0" destOrd="0" presId="urn:microsoft.com/office/officeart/2005/8/layout/process4"/>
    <dgm:cxn modelId="{0D938106-4748-664D-AB53-1955E2A76CF9}" type="presParOf" srcId="{281269B0-6A88-7D44-91C6-D6367E12B293}" destId="{F0395018-A661-9643-AFC0-CF4B14B1EF9B}" srcOrd="1" destOrd="0" presId="urn:microsoft.com/office/officeart/2005/8/layout/process4"/>
    <dgm:cxn modelId="{CEE75211-2410-2A4B-9DB0-63E89F193FC4}" type="presParOf" srcId="{281269B0-6A88-7D44-91C6-D6367E12B293}" destId="{A947C832-6D08-7347-BC03-507436FD3291}" srcOrd="2" destOrd="0" presId="urn:microsoft.com/office/officeart/2005/8/layout/process4"/>
    <dgm:cxn modelId="{0443F4C9-E990-3943-9824-ECD705E7BE77}" type="presParOf" srcId="{A947C832-6D08-7347-BC03-507436FD3291}" destId="{80C3C0EE-0B71-3D4F-9A36-3E2CCDBD4FB8}" srcOrd="0" destOrd="0" presId="urn:microsoft.com/office/officeart/2005/8/layout/process4"/>
    <dgm:cxn modelId="{BDF7F401-E0BD-9C47-B10F-8AAF31594403}" type="presParOf" srcId="{A947C832-6D08-7347-BC03-507436FD3291}" destId="{4BB4FB20-4593-0B47-A8E9-D17E869C05F9}" srcOrd="1" destOrd="0" presId="urn:microsoft.com/office/officeart/2005/8/layout/process4"/>
    <dgm:cxn modelId="{8CDE846D-D421-D247-91CB-8B35B6F33252}" type="presParOf" srcId="{A947C832-6D08-7347-BC03-507436FD3291}" destId="{472E2F3D-1709-4B4F-9741-FA0567F7B3A1}" srcOrd="2" destOrd="0" presId="urn:microsoft.com/office/officeart/2005/8/layout/process4"/>
    <dgm:cxn modelId="{905BF372-BAAC-6A47-8408-4D4F7E62F7E3}" type="presParOf" srcId="{F9A57A79-AC08-234D-8F77-B6CD49A3DD51}" destId="{78E45E2A-22AB-6C4A-AE26-764DCCC79EEE}" srcOrd="1" destOrd="0" presId="urn:microsoft.com/office/officeart/2005/8/layout/process4"/>
    <dgm:cxn modelId="{63DBF9B7-FDB4-CF41-8928-9D6C2C6D77E2}" type="presParOf" srcId="{F9A57A79-AC08-234D-8F77-B6CD49A3DD51}" destId="{FE05D669-C7E1-CF41-9DB8-D44D4EDD0202}" srcOrd="2" destOrd="0" presId="urn:microsoft.com/office/officeart/2005/8/layout/process4"/>
    <dgm:cxn modelId="{8B147C45-C1FD-C74C-BB4E-0F37E00FEDFA}" type="presParOf" srcId="{FE05D669-C7E1-CF41-9DB8-D44D4EDD0202}" destId="{0CBD0B31-5628-3B4B-AD38-D67C3C4A9BEA}" srcOrd="0" destOrd="0" presId="urn:microsoft.com/office/officeart/2005/8/layout/process4"/>
    <dgm:cxn modelId="{5F68F960-E62A-9E45-A743-324AFBC7F8DC}" type="presParOf" srcId="{FE05D669-C7E1-CF41-9DB8-D44D4EDD0202}" destId="{45ECEEDF-1419-2244-AB45-0A9E54999C8D}" srcOrd="1" destOrd="0" presId="urn:microsoft.com/office/officeart/2005/8/layout/process4"/>
    <dgm:cxn modelId="{18102D63-16A8-4047-8AB0-E851CA58FE04}" type="presParOf" srcId="{FE05D669-C7E1-CF41-9DB8-D44D4EDD0202}" destId="{9FA3F119-8966-6741-B64B-D9355600D810}" srcOrd="2" destOrd="0" presId="urn:microsoft.com/office/officeart/2005/8/layout/process4"/>
    <dgm:cxn modelId="{6BCB5BF8-2F35-9145-8ABF-A2B5ACABE26C}" type="presParOf" srcId="{9FA3F119-8966-6741-B64B-D9355600D810}" destId="{BA926ECE-1BFE-BF4B-A6CB-693A4365E7E5}" srcOrd="0" destOrd="0" presId="urn:microsoft.com/office/officeart/2005/8/layout/process4"/>
    <dgm:cxn modelId="{A5B696E5-085E-DD40-B3EA-772955801BD7}" type="presParOf" srcId="{9FA3F119-8966-6741-B64B-D9355600D810}" destId="{21EAF0B0-DCD2-4849-8D75-E1B5757FC13B}" srcOrd="1" destOrd="0" presId="urn:microsoft.com/office/officeart/2005/8/layout/process4"/>
    <dgm:cxn modelId="{8DC36D18-01D2-794C-837C-0EB40951F284}" type="presParOf" srcId="{9FA3F119-8966-6741-B64B-D9355600D810}" destId="{75248F07-7024-A843-A2F9-2D8692EA2996}" srcOrd="2" destOrd="0" presId="urn:microsoft.com/office/officeart/2005/8/layout/process4"/>
    <dgm:cxn modelId="{7C069C05-A605-B84F-A01A-AB4DCDCBB149}" type="presParOf" srcId="{9FA3F119-8966-6741-B64B-D9355600D810}" destId="{E5F1F962-3C88-7F4A-A238-5B6B6C46931E}" srcOrd="3" destOrd="0" presId="urn:microsoft.com/office/officeart/2005/8/layout/process4"/>
    <dgm:cxn modelId="{AF82E56D-3296-534A-8575-C2C5DFDAD5B6}" type="presParOf" srcId="{F9A57A79-AC08-234D-8F77-B6CD49A3DD51}" destId="{7E38F4DF-14EF-D74C-A7D3-9F6D24DEDCD4}" srcOrd="3" destOrd="0" presId="urn:microsoft.com/office/officeart/2005/8/layout/process4"/>
    <dgm:cxn modelId="{AFF618BA-9CE1-F748-9B0F-6455FB72453D}" type="presParOf" srcId="{F9A57A79-AC08-234D-8F77-B6CD49A3DD51}" destId="{10339FD2-F213-AA4A-8CBF-A75E413D7DB1}" srcOrd="4" destOrd="0" presId="urn:microsoft.com/office/officeart/2005/8/layout/process4"/>
    <dgm:cxn modelId="{82E1F6C3-EA49-4D4F-BA3F-FE77D739A5AA}" type="presParOf" srcId="{10339FD2-F213-AA4A-8CBF-A75E413D7DB1}" destId="{2A8E2B8C-1C4A-7A4C-B551-FF968381A6F2}" srcOrd="0" destOrd="0" presId="urn:microsoft.com/office/officeart/2005/8/layout/process4"/>
    <dgm:cxn modelId="{18840B05-825E-2C4F-9BB2-45EDEBE98748}" type="presParOf" srcId="{F9A57A79-AC08-234D-8F77-B6CD49A3DD51}" destId="{AFD8AE04-F6B3-864B-A3F4-98FDEA353DFC}" srcOrd="5" destOrd="0" presId="urn:microsoft.com/office/officeart/2005/8/layout/process4"/>
    <dgm:cxn modelId="{5BCF0B94-B7E7-A142-B236-E1C8613111DF}" type="presParOf" srcId="{F9A57A79-AC08-234D-8F77-B6CD49A3DD51}" destId="{CEF380C4-9250-C246-9EAA-70A9E0BCDBFB}" srcOrd="6" destOrd="0" presId="urn:microsoft.com/office/officeart/2005/8/layout/process4"/>
    <dgm:cxn modelId="{B4764B27-7864-3044-95A8-3835ECA35B58}" type="presParOf" srcId="{CEF380C4-9250-C246-9EAA-70A9E0BCDBFB}" destId="{E0CA0CCE-601A-AA41-89B9-13637871CAE3}" srcOrd="0" destOrd="0" presId="urn:microsoft.com/office/officeart/2005/8/layout/process4"/>
    <dgm:cxn modelId="{0B8D9A6D-3923-F249-BABB-4C9724F85AB6}" type="presParOf" srcId="{CEF380C4-9250-C246-9EAA-70A9E0BCDBFB}" destId="{039D7C0E-3384-3441-96E0-736B351F5D82}" srcOrd="1" destOrd="0" presId="urn:microsoft.com/office/officeart/2005/8/layout/process4"/>
    <dgm:cxn modelId="{C60B1A52-0C60-654F-AC21-890424BCE778}" type="presParOf" srcId="{CEF380C4-9250-C246-9EAA-70A9E0BCDBFB}" destId="{4CAA63DF-DD0F-124B-955C-ECF9B612420E}" srcOrd="2" destOrd="0" presId="urn:microsoft.com/office/officeart/2005/8/layout/process4"/>
    <dgm:cxn modelId="{5554CF54-9507-9441-B923-64954D6C84AE}" type="presParOf" srcId="{4CAA63DF-DD0F-124B-955C-ECF9B612420E}" destId="{BAD2009F-35D9-3B48-8486-58369F730250}" srcOrd="0" destOrd="0" presId="urn:microsoft.com/office/officeart/2005/8/layout/process4"/>
    <dgm:cxn modelId="{00A81BC8-51CA-334F-8BE9-3FE284361EE1}" type="presParOf" srcId="{4CAA63DF-DD0F-124B-955C-ECF9B612420E}" destId="{9DB9914F-E2AE-A943-BDC8-8BF84959890E}" srcOrd="1" destOrd="0" presId="urn:microsoft.com/office/officeart/2005/8/layout/process4"/>
    <dgm:cxn modelId="{E24EFB07-CA21-8141-B987-926B89941C63}" type="presParOf" srcId="{F9A57A79-AC08-234D-8F77-B6CD49A3DD51}" destId="{6A9E175B-1B41-784F-80B0-FC9264967DD0}" srcOrd="7" destOrd="0" presId="urn:microsoft.com/office/officeart/2005/8/layout/process4"/>
    <dgm:cxn modelId="{62251BDB-2BC9-0B47-9657-433E945DFC0A}" type="presParOf" srcId="{F9A57A79-AC08-234D-8F77-B6CD49A3DD51}" destId="{14B2EBFC-7C20-BF4F-8476-7E753FEA7408}" srcOrd="8" destOrd="0" presId="urn:microsoft.com/office/officeart/2005/8/layout/process4"/>
    <dgm:cxn modelId="{93C617CE-3267-1141-86C3-ED64F44A3A65}" type="presParOf" srcId="{14B2EBFC-7C20-BF4F-8476-7E753FEA7408}" destId="{DFC1D512-B3D7-1C4A-A70A-2197D1D8053B}" srcOrd="0" destOrd="0" presId="urn:microsoft.com/office/officeart/2005/8/layout/process4"/>
    <dgm:cxn modelId="{689A123E-4B37-0344-A994-D46E9080BA56}" type="presParOf" srcId="{F9A57A79-AC08-234D-8F77-B6CD49A3DD51}" destId="{7CD26880-F39F-8845-BB90-5EE5424FEF18}" srcOrd="9" destOrd="0" presId="urn:microsoft.com/office/officeart/2005/8/layout/process4"/>
    <dgm:cxn modelId="{30232A5D-3DFA-1343-AA03-3E2AA27449BE}" type="presParOf" srcId="{F9A57A79-AC08-234D-8F77-B6CD49A3DD51}" destId="{51364D5B-37D8-0643-8DC3-6F9D5FEB918A}" srcOrd="10" destOrd="0" presId="urn:microsoft.com/office/officeart/2005/8/layout/process4"/>
    <dgm:cxn modelId="{3DC877C3-13C2-3049-B797-293271B57E3C}" type="presParOf" srcId="{51364D5B-37D8-0643-8DC3-6F9D5FEB918A}" destId="{CA397DF5-BD7A-8A4B-A4F9-28E1F846229A}" srcOrd="0" destOrd="0" presId="urn:microsoft.com/office/officeart/2005/8/layout/process4"/>
    <dgm:cxn modelId="{93331C3B-8F97-2246-AA28-D693690EEB26}" type="presParOf" srcId="{F9A57A79-AC08-234D-8F77-B6CD49A3DD51}" destId="{7573EC8F-E807-A84E-89F3-66B6E159207D}" srcOrd="11" destOrd="0" presId="urn:microsoft.com/office/officeart/2005/8/layout/process4"/>
    <dgm:cxn modelId="{E6B21AC6-1078-A143-A7A2-3395400F92FB}" type="presParOf" srcId="{F9A57A79-AC08-234D-8F77-B6CD49A3DD51}" destId="{CDDA4FBF-37C4-B048-860E-1F0B9E942606}" srcOrd="12" destOrd="0" presId="urn:microsoft.com/office/officeart/2005/8/layout/process4"/>
    <dgm:cxn modelId="{2963C8A8-9F59-A84B-8E80-566AFB65DDA3}" type="presParOf" srcId="{CDDA4FBF-37C4-B048-860E-1F0B9E942606}" destId="{99FEBD93-C150-FB48-AC75-C4F4BAAE0C25}" srcOrd="0" destOrd="0" presId="urn:microsoft.com/office/officeart/2005/8/layout/process4"/>
    <dgm:cxn modelId="{BD8C33AB-AE6C-CF45-9FAA-ED457EB30BC6}" type="presParOf" srcId="{F9A57A79-AC08-234D-8F77-B6CD49A3DD51}" destId="{4AB69BAA-69C2-F744-BFA5-C58D59C90C85}" srcOrd="13" destOrd="0" presId="urn:microsoft.com/office/officeart/2005/8/layout/process4"/>
    <dgm:cxn modelId="{42504A94-EDD8-F64D-B557-A915A69ECF21}" type="presParOf" srcId="{F9A57A79-AC08-234D-8F77-B6CD49A3DD51}" destId="{392E5E9B-CF4D-5B40-8705-101A272C82BB}" srcOrd="14" destOrd="0" presId="urn:microsoft.com/office/officeart/2005/8/layout/process4"/>
    <dgm:cxn modelId="{8544FA88-5FDE-A142-9042-D5444D45F002}" type="presParOf" srcId="{392E5E9B-CF4D-5B40-8705-101A272C82BB}" destId="{3410E4F8-A45E-6744-BF7E-D16500F98BA2}" srcOrd="0" destOrd="0" presId="urn:microsoft.com/office/officeart/2005/8/layout/process4"/>
    <dgm:cxn modelId="{C6C96D90-6A4F-8148-8CA2-712B34CF2445}" type="presParOf" srcId="{392E5E9B-CF4D-5B40-8705-101A272C82BB}" destId="{5CC6EA4F-338C-3F42-B81C-B4431280C4F6}" srcOrd="1" destOrd="0" presId="urn:microsoft.com/office/officeart/2005/8/layout/process4"/>
    <dgm:cxn modelId="{7D533A3D-E26C-F945-AB0F-DEAE3F7F51F1}" type="presParOf" srcId="{392E5E9B-CF4D-5B40-8705-101A272C82BB}" destId="{D89AB627-10F7-0447-838B-FCBB9CC273D8}" srcOrd="2" destOrd="0" presId="urn:microsoft.com/office/officeart/2005/8/layout/process4"/>
    <dgm:cxn modelId="{6AE8A8D4-D142-2443-8AC9-CCC19FF767B9}" type="presParOf" srcId="{D89AB627-10F7-0447-838B-FCBB9CC273D8}" destId="{728E793B-2911-5D4F-B313-9FABAA7EF881}" srcOrd="0" destOrd="0" presId="urn:microsoft.com/office/officeart/2005/8/layout/process4"/>
    <dgm:cxn modelId="{1F696414-F508-9546-95A8-17A7FB3AFAAC}" type="presParOf" srcId="{D89AB627-10F7-0447-838B-FCBB9CC273D8}" destId="{02290774-31CE-C441-9270-A145F988EEB5}" srcOrd="1" destOrd="0" presId="urn:microsoft.com/office/officeart/2005/8/layout/process4"/>
    <dgm:cxn modelId="{0025CE7A-7A37-724F-8265-9930BEE2A942}" type="presParOf" srcId="{F9A57A79-AC08-234D-8F77-B6CD49A3DD51}" destId="{B2247509-AD2F-A548-89ED-5C1CD8DA4C4A}" srcOrd="15" destOrd="0" presId="urn:microsoft.com/office/officeart/2005/8/layout/process4"/>
    <dgm:cxn modelId="{46CE6FA9-E217-4F42-B806-75E4B7098EEA}" type="presParOf" srcId="{F9A57A79-AC08-234D-8F77-B6CD49A3DD51}" destId="{D5B7DAC5-D9F8-044E-BE5B-3D96A14C8F7D}" srcOrd="16" destOrd="0" presId="urn:microsoft.com/office/officeart/2005/8/layout/process4"/>
    <dgm:cxn modelId="{F537604F-8727-9D4B-9384-471897F3421B}" type="presParOf" srcId="{D5B7DAC5-D9F8-044E-BE5B-3D96A14C8F7D}" destId="{973DCE79-2118-5440-AD9E-4B88CB91DA48}" srcOrd="0" destOrd="0" presId="urn:microsoft.com/office/officeart/2005/8/layout/process4"/>
    <dgm:cxn modelId="{EE7CDD17-74E9-7942-818D-8D51505F7C68}" type="presParOf" srcId="{D5B7DAC5-D9F8-044E-BE5B-3D96A14C8F7D}" destId="{116C34CC-D46E-1B44-8DFB-7CF9AA83BA9B}" srcOrd="1" destOrd="0" presId="urn:microsoft.com/office/officeart/2005/8/layout/process4"/>
    <dgm:cxn modelId="{41E066D6-2F52-3C43-9611-354985DDFD52}" type="presParOf" srcId="{D5B7DAC5-D9F8-044E-BE5B-3D96A14C8F7D}" destId="{CB3DF94C-1983-6240-8952-E17605E94A5C}" srcOrd="2" destOrd="0" presId="urn:microsoft.com/office/officeart/2005/8/layout/process4"/>
    <dgm:cxn modelId="{F01E9875-0792-CA4D-A06A-6A6617B747EE}" type="presParOf" srcId="{CB3DF94C-1983-6240-8952-E17605E94A5C}" destId="{27D90CCC-A9B7-A044-84D9-61C5046DFF45}" srcOrd="0" destOrd="0" presId="urn:microsoft.com/office/officeart/2005/8/layout/process4"/>
    <dgm:cxn modelId="{39960B1C-3BC7-3D44-A7BC-7F6DC8761C1E}" type="presParOf" srcId="{F9A57A79-AC08-234D-8F77-B6CD49A3DD51}" destId="{B209BAD5-9ECA-3546-8D4C-32056B62FF56}" srcOrd="17" destOrd="0" presId="urn:microsoft.com/office/officeart/2005/8/layout/process4"/>
    <dgm:cxn modelId="{23EF0944-8B4D-744F-BAD0-6B9AF141812F}" type="presParOf" srcId="{F9A57A79-AC08-234D-8F77-B6CD49A3DD51}" destId="{C470B181-02A5-1740-9F2E-9DE6AB86E507}" srcOrd="18" destOrd="0" presId="urn:microsoft.com/office/officeart/2005/8/layout/process4"/>
    <dgm:cxn modelId="{41DE595A-083D-D344-B4FB-FCC39449AF27}" type="presParOf" srcId="{C470B181-02A5-1740-9F2E-9DE6AB86E507}" destId="{E85DA0BB-9327-BC4A-9637-66DD3B5C93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B1A526-2225-EC4C-A60B-3DD1ABB2A08C}" type="doc">
      <dgm:prSet loTypeId="urn:microsoft.com/office/officeart/2005/8/layout/cycle4" loCatId="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A1C8686F-1EFA-1748-8D4A-D23378201702}">
      <dgm:prSet phldrT="[Text]"/>
      <dgm:spPr/>
      <dgm:t>
        <a:bodyPr/>
        <a:lstStyle/>
        <a:p>
          <a:r>
            <a:rPr lang="en-US" dirty="0" smtClean="0"/>
            <a:t>Get involved</a:t>
          </a:r>
          <a:endParaRPr lang="en-US" dirty="0"/>
        </a:p>
      </dgm:t>
    </dgm:pt>
    <dgm:pt modelId="{71FE4A0D-BD19-C846-B46B-9E5A62317B20}" type="parTrans" cxnId="{F5A9DAC9-87E8-8349-BC25-60D3EC862194}">
      <dgm:prSet/>
      <dgm:spPr/>
      <dgm:t>
        <a:bodyPr/>
        <a:lstStyle/>
        <a:p>
          <a:endParaRPr lang="en-US"/>
        </a:p>
      </dgm:t>
    </dgm:pt>
    <dgm:pt modelId="{C93F54E8-4955-794C-8A7E-90B96AF2794D}" type="sibTrans" cxnId="{F5A9DAC9-87E8-8349-BC25-60D3EC862194}">
      <dgm:prSet/>
      <dgm:spPr/>
      <dgm:t>
        <a:bodyPr/>
        <a:lstStyle/>
        <a:p>
          <a:endParaRPr lang="en-US"/>
        </a:p>
      </dgm:t>
    </dgm:pt>
    <dgm:pt modelId="{76557061-CAF1-0C4F-8D43-9659C38DA367}">
      <dgm:prSet phldrT="[Text]" custT="1"/>
      <dgm:spPr/>
      <dgm:t>
        <a:bodyPr/>
        <a:lstStyle/>
        <a:p>
          <a:r>
            <a:rPr lang="en-US" sz="2000" dirty="0" smtClean="0"/>
            <a:t>Guidelines</a:t>
          </a:r>
          <a:endParaRPr lang="en-US" sz="2000" dirty="0"/>
        </a:p>
      </dgm:t>
    </dgm:pt>
    <dgm:pt modelId="{218709F6-7E5E-AF45-84FA-4C79585219BC}" type="parTrans" cxnId="{6710322D-1F6D-0845-B16F-F1EAE6A98812}">
      <dgm:prSet/>
      <dgm:spPr/>
      <dgm:t>
        <a:bodyPr/>
        <a:lstStyle/>
        <a:p>
          <a:endParaRPr lang="en-US"/>
        </a:p>
      </dgm:t>
    </dgm:pt>
    <dgm:pt modelId="{78C2C8EE-DB85-954E-9BEA-8CB64C86B45E}" type="sibTrans" cxnId="{6710322D-1F6D-0845-B16F-F1EAE6A98812}">
      <dgm:prSet/>
      <dgm:spPr/>
      <dgm:t>
        <a:bodyPr/>
        <a:lstStyle/>
        <a:p>
          <a:endParaRPr lang="en-US"/>
        </a:p>
      </dgm:t>
    </dgm:pt>
    <dgm:pt modelId="{E6CB5BE8-5799-1948-8F83-190259B8817A}">
      <dgm:prSet phldrT="[Text]"/>
      <dgm:spPr/>
      <dgm:t>
        <a:bodyPr/>
        <a:lstStyle/>
        <a:p>
          <a:r>
            <a:rPr lang="en-US" dirty="0" smtClean="0"/>
            <a:t>Training/Education</a:t>
          </a:r>
          <a:endParaRPr lang="en-US" dirty="0"/>
        </a:p>
      </dgm:t>
    </dgm:pt>
    <dgm:pt modelId="{05FCD2AA-08C9-6F46-BC2C-7D3B2B8B8840}" type="parTrans" cxnId="{AA6FC82C-9183-6140-9D75-4FB4C46DC762}">
      <dgm:prSet/>
      <dgm:spPr/>
      <dgm:t>
        <a:bodyPr/>
        <a:lstStyle/>
        <a:p>
          <a:endParaRPr lang="en-US"/>
        </a:p>
      </dgm:t>
    </dgm:pt>
    <dgm:pt modelId="{93E58430-C3FE-074E-B6A2-B33F623B5A12}" type="sibTrans" cxnId="{AA6FC82C-9183-6140-9D75-4FB4C46DC762}">
      <dgm:prSet/>
      <dgm:spPr/>
      <dgm:t>
        <a:bodyPr/>
        <a:lstStyle/>
        <a:p>
          <a:endParaRPr lang="en-US"/>
        </a:p>
      </dgm:t>
    </dgm:pt>
    <dgm:pt modelId="{DB08C78F-22F6-4147-A908-AB02F0A2ABC4}">
      <dgm:prSet phldrT="[Text]" custT="1"/>
      <dgm:spPr/>
      <dgm:t>
        <a:bodyPr/>
        <a:lstStyle/>
        <a:p>
          <a:pPr algn="r"/>
          <a:r>
            <a:rPr lang="en-US" sz="2000" dirty="0" smtClean="0"/>
            <a:t>GCP training</a:t>
          </a:r>
          <a:endParaRPr lang="en-US" sz="2000" dirty="0"/>
        </a:p>
      </dgm:t>
    </dgm:pt>
    <dgm:pt modelId="{532A082C-4245-4C49-A702-B20468A2AF66}" type="parTrans" cxnId="{39E18E99-0694-3D4D-A520-95FE247ED674}">
      <dgm:prSet/>
      <dgm:spPr/>
      <dgm:t>
        <a:bodyPr/>
        <a:lstStyle/>
        <a:p>
          <a:endParaRPr lang="en-US"/>
        </a:p>
      </dgm:t>
    </dgm:pt>
    <dgm:pt modelId="{B44DE623-5290-B648-9CA0-BC10A80A0ADE}" type="sibTrans" cxnId="{39E18E99-0694-3D4D-A520-95FE247ED674}">
      <dgm:prSet/>
      <dgm:spPr/>
      <dgm:t>
        <a:bodyPr/>
        <a:lstStyle/>
        <a:p>
          <a:endParaRPr lang="en-US"/>
        </a:p>
      </dgm:t>
    </dgm:pt>
    <dgm:pt modelId="{306A6C9C-3429-C145-B004-93EF136A3194}">
      <dgm:prSet phldrT="[Text]"/>
      <dgm:spPr/>
      <dgm:t>
        <a:bodyPr/>
        <a:lstStyle/>
        <a:p>
          <a:r>
            <a:rPr lang="en-US" dirty="0" smtClean="0"/>
            <a:t>Larger projects</a:t>
          </a:r>
          <a:endParaRPr lang="en-US" dirty="0"/>
        </a:p>
      </dgm:t>
    </dgm:pt>
    <dgm:pt modelId="{0FE19B43-BB0E-454E-BE0A-D36FA064858A}" type="parTrans" cxnId="{26438D59-D14D-5E46-ABBD-8F4CCE9EEF76}">
      <dgm:prSet/>
      <dgm:spPr/>
      <dgm:t>
        <a:bodyPr/>
        <a:lstStyle/>
        <a:p>
          <a:endParaRPr lang="en-US"/>
        </a:p>
      </dgm:t>
    </dgm:pt>
    <dgm:pt modelId="{B2857B72-0632-E44B-AB8F-E117BC486C32}" type="sibTrans" cxnId="{26438D59-D14D-5E46-ABBD-8F4CCE9EEF76}">
      <dgm:prSet/>
      <dgm:spPr/>
      <dgm:t>
        <a:bodyPr/>
        <a:lstStyle/>
        <a:p>
          <a:endParaRPr lang="en-US"/>
        </a:p>
      </dgm:t>
    </dgm:pt>
    <dgm:pt modelId="{C2FE3E21-9A7F-8942-A708-2631F251E6EE}">
      <dgm:prSet phldrT="[Text]" custT="1"/>
      <dgm:spPr/>
      <dgm:t>
        <a:bodyPr/>
        <a:lstStyle/>
        <a:p>
          <a:pPr algn="r"/>
          <a:r>
            <a:rPr lang="en-US" sz="2000" smtClean="0"/>
            <a:t>Involved- method, data analysis, recruitment</a:t>
          </a:r>
          <a:endParaRPr lang="en-US" sz="2000" dirty="0"/>
        </a:p>
      </dgm:t>
    </dgm:pt>
    <dgm:pt modelId="{D5D0531D-FA8B-CD42-9366-7066B6E44D8E}" type="parTrans" cxnId="{428C97C1-98FC-A64E-B80A-FCC898BC2F36}">
      <dgm:prSet/>
      <dgm:spPr/>
      <dgm:t>
        <a:bodyPr/>
        <a:lstStyle/>
        <a:p>
          <a:endParaRPr lang="en-US"/>
        </a:p>
      </dgm:t>
    </dgm:pt>
    <dgm:pt modelId="{DB74B962-BB9F-644B-8EA9-061E98594FBB}" type="sibTrans" cxnId="{428C97C1-98FC-A64E-B80A-FCC898BC2F36}">
      <dgm:prSet/>
      <dgm:spPr/>
      <dgm:t>
        <a:bodyPr/>
        <a:lstStyle/>
        <a:p>
          <a:endParaRPr lang="en-US"/>
        </a:p>
      </dgm:t>
    </dgm:pt>
    <dgm:pt modelId="{DB939A33-5478-2B45-8F62-1B268E7B3A21}">
      <dgm:prSet phldrT="[Text]"/>
      <dgm:spPr/>
      <dgm:t>
        <a:bodyPr/>
        <a:lstStyle/>
        <a:p>
          <a:r>
            <a:rPr lang="en-US" dirty="0" smtClean="0"/>
            <a:t>Small published projects</a:t>
          </a:r>
          <a:endParaRPr lang="en-US" dirty="0"/>
        </a:p>
      </dgm:t>
    </dgm:pt>
    <dgm:pt modelId="{051760B2-34EE-9647-A51A-D3B2BF20E935}" type="parTrans" cxnId="{F24D339C-55F6-9B4E-82C2-BED76CC2C92B}">
      <dgm:prSet/>
      <dgm:spPr/>
      <dgm:t>
        <a:bodyPr/>
        <a:lstStyle/>
        <a:p>
          <a:endParaRPr lang="en-US"/>
        </a:p>
      </dgm:t>
    </dgm:pt>
    <dgm:pt modelId="{D7A91B31-4054-5B46-B1F0-93E65440E391}" type="sibTrans" cxnId="{F24D339C-55F6-9B4E-82C2-BED76CC2C92B}">
      <dgm:prSet/>
      <dgm:spPr/>
      <dgm:t>
        <a:bodyPr/>
        <a:lstStyle/>
        <a:p>
          <a:endParaRPr lang="en-US"/>
        </a:p>
      </dgm:t>
    </dgm:pt>
    <dgm:pt modelId="{63B4AC55-016C-B140-98F4-40916CFFF080}">
      <dgm:prSet phldrT="[Text]" custT="1"/>
      <dgm:spPr/>
      <dgm:t>
        <a:bodyPr/>
        <a:lstStyle/>
        <a:p>
          <a:r>
            <a:rPr lang="en-US" sz="2000" dirty="0" smtClean="0"/>
            <a:t>Case reports/series</a:t>
          </a:r>
          <a:endParaRPr lang="en-US" sz="2000" dirty="0"/>
        </a:p>
      </dgm:t>
    </dgm:pt>
    <dgm:pt modelId="{7D6B3FCD-AF8A-734B-B6E8-73180800D354}" type="parTrans" cxnId="{C46A6275-E898-614A-8949-AF99685BA86C}">
      <dgm:prSet/>
      <dgm:spPr/>
      <dgm:t>
        <a:bodyPr/>
        <a:lstStyle/>
        <a:p>
          <a:endParaRPr lang="en-US"/>
        </a:p>
      </dgm:t>
    </dgm:pt>
    <dgm:pt modelId="{0C22B31E-0689-FD4A-A44A-5CC62CD278A1}" type="sibTrans" cxnId="{C46A6275-E898-614A-8949-AF99685BA86C}">
      <dgm:prSet/>
      <dgm:spPr/>
      <dgm:t>
        <a:bodyPr/>
        <a:lstStyle/>
        <a:p>
          <a:endParaRPr lang="en-US"/>
        </a:p>
      </dgm:t>
    </dgm:pt>
    <dgm:pt modelId="{AB5197F9-93B6-ED44-BD88-6594521168F1}">
      <dgm:prSet phldrT="[Text]" custT="1"/>
      <dgm:spPr/>
      <dgm:t>
        <a:bodyPr/>
        <a:lstStyle/>
        <a:p>
          <a:r>
            <a:rPr lang="en-US" sz="2000" dirty="0" smtClean="0"/>
            <a:t>Audits</a:t>
          </a:r>
          <a:endParaRPr lang="en-US" sz="2000" dirty="0"/>
        </a:p>
      </dgm:t>
    </dgm:pt>
    <dgm:pt modelId="{C36A944F-D4B2-734B-B4DA-CE2012444B24}" type="parTrans" cxnId="{8B6135E3-936C-294E-A61D-7C2C0CBAB76F}">
      <dgm:prSet/>
      <dgm:spPr/>
      <dgm:t>
        <a:bodyPr/>
        <a:lstStyle/>
        <a:p>
          <a:endParaRPr lang="en-US"/>
        </a:p>
      </dgm:t>
    </dgm:pt>
    <dgm:pt modelId="{6A47C14B-42C0-B341-A7B9-B62D58085BEE}" type="sibTrans" cxnId="{8B6135E3-936C-294E-A61D-7C2C0CBAB76F}">
      <dgm:prSet/>
      <dgm:spPr/>
      <dgm:t>
        <a:bodyPr/>
        <a:lstStyle/>
        <a:p>
          <a:endParaRPr lang="en-US"/>
        </a:p>
      </dgm:t>
    </dgm:pt>
    <dgm:pt modelId="{48D6F7AD-0E20-6646-B856-6FD7C92A451D}">
      <dgm:prSet phldrT="[Text]" custT="1"/>
      <dgm:spPr/>
      <dgm:t>
        <a:bodyPr/>
        <a:lstStyle/>
        <a:p>
          <a:r>
            <a:rPr lang="en-US" sz="2000" dirty="0" smtClean="0"/>
            <a:t>Local/national</a:t>
          </a:r>
          <a:endParaRPr lang="en-US" sz="2000" dirty="0"/>
        </a:p>
      </dgm:t>
    </dgm:pt>
    <dgm:pt modelId="{24F9AC23-4943-0644-839E-01F7B3EC9778}" type="parTrans" cxnId="{A8F3F1AD-A447-7B43-925C-2B9F7A011A08}">
      <dgm:prSet/>
      <dgm:spPr/>
      <dgm:t>
        <a:bodyPr/>
        <a:lstStyle/>
        <a:p>
          <a:endParaRPr lang="en-US"/>
        </a:p>
      </dgm:t>
    </dgm:pt>
    <dgm:pt modelId="{25C78008-5249-D641-AD88-26E690CFA7FE}" type="sibTrans" cxnId="{A8F3F1AD-A447-7B43-925C-2B9F7A011A08}">
      <dgm:prSet/>
      <dgm:spPr/>
      <dgm:t>
        <a:bodyPr/>
        <a:lstStyle/>
        <a:p>
          <a:endParaRPr lang="en-US"/>
        </a:p>
      </dgm:t>
    </dgm:pt>
    <dgm:pt modelId="{369DE498-9154-3948-8CFF-875C2DB5EED2}">
      <dgm:prSet phldrT="[Text]"/>
      <dgm:spPr/>
      <dgm:t>
        <a:bodyPr/>
        <a:lstStyle/>
        <a:p>
          <a:endParaRPr lang="en-US" sz="1600" dirty="0"/>
        </a:p>
      </dgm:t>
    </dgm:pt>
    <dgm:pt modelId="{0027EFF9-4A1D-6041-92F3-5058531C234D}" type="parTrans" cxnId="{E1DE6C8A-6E72-0A43-A34C-B1E663BD2C20}">
      <dgm:prSet/>
      <dgm:spPr/>
      <dgm:t>
        <a:bodyPr/>
        <a:lstStyle/>
        <a:p>
          <a:endParaRPr lang="en-US"/>
        </a:p>
      </dgm:t>
    </dgm:pt>
    <dgm:pt modelId="{D7F80F2D-06C5-774E-812A-C47BF6CE9237}" type="sibTrans" cxnId="{E1DE6C8A-6E72-0A43-A34C-B1E663BD2C20}">
      <dgm:prSet/>
      <dgm:spPr/>
      <dgm:t>
        <a:bodyPr/>
        <a:lstStyle/>
        <a:p>
          <a:endParaRPr lang="en-US"/>
        </a:p>
      </dgm:t>
    </dgm:pt>
    <dgm:pt modelId="{66C2D877-0B74-DC40-9504-D3F4593F8649}">
      <dgm:prSet phldrT="[Text]" custT="1"/>
      <dgm:spPr/>
      <dgm:t>
        <a:bodyPr/>
        <a:lstStyle/>
        <a:p>
          <a:pPr algn="r"/>
          <a:r>
            <a:rPr lang="en-US" sz="2000" dirty="0" smtClean="0"/>
            <a:t>Statistics</a:t>
          </a:r>
          <a:endParaRPr lang="en-US" sz="2000" dirty="0"/>
        </a:p>
      </dgm:t>
    </dgm:pt>
    <dgm:pt modelId="{4884F0AB-50EC-6C48-A190-AB858FA5B055}" type="parTrans" cxnId="{AD98D011-8B46-3F4C-BBAB-3D17635BC273}">
      <dgm:prSet/>
      <dgm:spPr/>
      <dgm:t>
        <a:bodyPr/>
        <a:lstStyle/>
        <a:p>
          <a:endParaRPr lang="en-US"/>
        </a:p>
      </dgm:t>
    </dgm:pt>
    <dgm:pt modelId="{5389C62A-E250-8144-A6A8-71303775A5C9}" type="sibTrans" cxnId="{AD98D011-8B46-3F4C-BBAB-3D17635BC273}">
      <dgm:prSet/>
      <dgm:spPr/>
      <dgm:t>
        <a:bodyPr/>
        <a:lstStyle/>
        <a:p>
          <a:endParaRPr lang="en-US"/>
        </a:p>
      </dgm:t>
    </dgm:pt>
    <dgm:pt modelId="{61579422-424F-6543-8265-18F8CE691424}">
      <dgm:prSet phldrT="[Text]" custT="1"/>
      <dgm:spPr/>
      <dgm:t>
        <a:bodyPr/>
        <a:lstStyle/>
        <a:p>
          <a:pPr algn="r"/>
          <a:r>
            <a:rPr lang="en-US" sz="2000" dirty="0" smtClean="0"/>
            <a:t>Qualitative</a:t>
          </a:r>
          <a:endParaRPr lang="en-US" sz="2000" dirty="0"/>
        </a:p>
      </dgm:t>
    </dgm:pt>
    <dgm:pt modelId="{C5E3D63C-7299-5E4D-AD95-553BBE28EF31}" type="parTrans" cxnId="{186E1B38-B0A6-4D4E-BE20-3F9C91E6404F}">
      <dgm:prSet/>
      <dgm:spPr/>
      <dgm:t>
        <a:bodyPr/>
        <a:lstStyle/>
        <a:p>
          <a:endParaRPr lang="en-US"/>
        </a:p>
      </dgm:t>
    </dgm:pt>
    <dgm:pt modelId="{13742E16-7CBE-1D49-87CA-9465123FE629}" type="sibTrans" cxnId="{186E1B38-B0A6-4D4E-BE20-3F9C91E6404F}">
      <dgm:prSet/>
      <dgm:spPr/>
      <dgm:t>
        <a:bodyPr/>
        <a:lstStyle/>
        <a:p>
          <a:endParaRPr lang="en-US"/>
        </a:p>
      </dgm:t>
    </dgm:pt>
    <dgm:pt modelId="{64D5A147-0D28-7B47-987B-14DE2B6F3872}">
      <dgm:prSet phldrT="[Text]" custT="1"/>
      <dgm:spPr/>
      <dgm:t>
        <a:bodyPr/>
        <a:lstStyle/>
        <a:p>
          <a:pPr algn="r"/>
          <a:r>
            <a:rPr lang="en-US" sz="2000" dirty="0" smtClean="0"/>
            <a:t>Computer programs</a:t>
          </a:r>
          <a:endParaRPr lang="en-US" sz="2000" dirty="0"/>
        </a:p>
      </dgm:t>
    </dgm:pt>
    <dgm:pt modelId="{20BEFFC1-6D01-5944-91CA-CE9D706B3B7B}" type="parTrans" cxnId="{F4DEB64B-3326-D44D-9D43-54CC61AEAA3A}">
      <dgm:prSet/>
      <dgm:spPr/>
      <dgm:t>
        <a:bodyPr/>
        <a:lstStyle/>
        <a:p>
          <a:endParaRPr lang="en-US"/>
        </a:p>
      </dgm:t>
    </dgm:pt>
    <dgm:pt modelId="{2BB7B836-51E4-6548-9045-CF5208CBF644}" type="sibTrans" cxnId="{F4DEB64B-3326-D44D-9D43-54CC61AEAA3A}">
      <dgm:prSet/>
      <dgm:spPr/>
      <dgm:t>
        <a:bodyPr/>
        <a:lstStyle/>
        <a:p>
          <a:endParaRPr lang="en-US"/>
        </a:p>
      </dgm:t>
    </dgm:pt>
    <dgm:pt modelId="{CF772740-72A7-8443-8382-0BAC4639BF82}">
      <dgm:prSet phldrT="[Text]" custT="1"/>
      <dgm:spPr/>
      <dgm:t>
        <a:bodyPr/>
        <a:lstStyle/>
        <a:p>
          <a:r>
            <a:rPr lang="en-US" sz="2000" dirty="0" smtClean="0"/>
            <a:t>Peer reviewer</a:t>
          </a:r>
          <a:endParaRPr lang="en-US" sz="2000" dirty="0"/>
        </a:p>
      </dgm:t>
    </dgm:pt>
    <dgm:pt modelId="{DB43F203-A30A-5844-B793-5C297F68ABB2}" type="sibTrans" cxnId="{80FFC09B-4DE1-A84D-9008-39A101915325}">
      <dgm:prSet/>
      <dgm:spPr/>
      <dgm:t>
        <a:bodyPr/>
        <a:lstStyle/>
        <a:p>
          <a:endParaRPr lang="en-US"/>
        </a:p>
      </dgm:t>
    </dgm:pt>
    <dgm:pt modelId="{EF274C25-E4C6-F244-A25D-6C31694D220D}" type="parTrans" cxnId="{80FFC09B-4DE1-A84D-9008-39A101915325}">
      <dgm:prSet/>
      <dgm:spPr/>
      <dgm:t>
        <a:bodyPr/>
        <a:lstStyle/>
        <a:p>
          <a:endParaRPr lang="en-US"/>
        </a:p>
      </dgm:t>
    </dgm:pt>
    <dgm:pt modelId="{A439D172-55C3-FB49-BE68-C85F8479F71C}">
      <dgm:prSet phldrT="[Text]" custT="1"/>
      <dgm:spPr/>
      <dgm:t>
        <a:bodyPr/>
        <a:lstStyle/>
        <a:p>
          <a:r>
            <a:rPr lang="en-US" sz="2000" dirty="0" smtClean="0"/>
            <a:t>Presented conferences</a:t>
          </a:r>
          <a:endParaRPr lang="en-US" sz="2000" dirty="0"/>
        </a:p>
      </dgm:t>
    </dgm:pt>
    <dgm:pt modelId="{54071090-5E7B-5445-BCE9-D90D7FBF4E16}" type="parTrans" cxnId="{3AE8269D-8A78-CC46-8644-B738EA9EB8ED}">
      <dgm:prSet/>
      <dgm:spPr/>
      <dgm:t>
        <a:bodyPr/>
        <a:lstStyle/>
        <a:p>
          <a:endParaRPr lang="en-US"/>
        </a:p>
      </dgm:t>
    </dgm:pt>
    <dgm:pt modelId="{0A3D78BD-E0FE-C249-808B-0520F8C7B4EA}" type="sibTrans" cxnId="{3AE8269D-8A78-CC46-8644-B738EA9EB8ED}">
      <dgm:prSet/>
      <dgm:spPr/>
      <dgm:t>
        <a:bodyPr/>
        <a:lstStyle/>
        <a:p>
          <a:endParaRPr lang="en-US"/>
        </a:p>
      </dgm:t>
    </dgm:pt>
    <dgm:pt modelId="{E01CEC66-0B96-8C43-9486-8D34AC30E133}">
      <dgm:prSet phldrT="[Text]" custT="1"/>
      <dgm:spPr/>
      <dgm:t>
        <a:bodyPr/>
        <a:lstStyle/>
        <a:p>
          <a:r>
            <a:rPr lang="en-US" sz="2000" dirty="0" smtClean="0"/>
            <a:t>Published</a:t>
          </a:r>
          <a:endParaRPr lang="en-US" sz="2000" dirty="0"/>
        </a:p>
      </dgm:t>
    </dgm:pt>
    <dgm:pt modelId="{55EBA084-32A8-4B4A-945B-7B8322F95CDE}" type="parTrans" cxnId="{A0E9A8D8-EBF4-064E-BC2B-ADBDFD26E579}">
      <dgm:prSet/>
      <dgm:spPr/>
      <dgm:t>
        <a:bodyPr/>
        <a:lstStyle/>
        <a:p>
          <a:endParaRPr lang="en-US"/>
        </a:p>
      </dgm:t>
    </dgm:pt>
    <dgm:pt modelId="{BC7E6565-16C4-5944-BA59-A81EE9A23156}" type="sibTrans" cxnId="{A0E9A8D8-EBF4-064E-BC2B-ADBDFD26E579}">
      <dgm:prSet/>
      <dgm:spPr/>
      <dgm:t>
        <a:bodyPr/>
        <a:lstStyle/>
        <a:p>
          <a:endParaRPr lang="en-US"/>
        </a:p>
      </dgm:t>
    </dgm:pt>
    <dgm:pt modelId="{F4804025-39E3-C245-AC24-48BBDCFB682F}">
      <dgm:prSet phldrT="[Text]" custT="1"/>
      <dgm:spPr/>
      <dgm:t>
        <a:bodyPr/>
        <a:lstStyle/>
        <a:p>
          <a:pPr algn="r"/>
          <a:r>
            <a:rPr lang="en-US" sz="2000" dirty="0" smtClean="0"/>
            <a:t>Write/research for publication</a:t>
          </a:r>
          <a:endParaRPr lang="en-US" sz="2000" dirty="0"/>
        </a:p>
      </dgm:t>
    </dgm:pt>
    <dgm:pt modelId="{8BD1C25A-01EC-6049-AB56-792040169F18}" type="parTrans" cxnId="{E9706827-3554-2640-98DB-09CB661084C1}">
      <dgm:prSet/>
      <dgm:spPr/>
      <dgm:t>
        <a:bodyPr/>
        <a:lstStyle/>
        <a:p>
          <a:endParaRPr lang="en-US"/>
        </a:p>
      </dgm:t>
    </dgm:pt>
    <dgm:pt modelId="{F446220D-667E-AD40-AEE1-574E2C4C987D}" type="sibTrans" cxnId="{E9706827-3554-2640-98DB-09CB661084C1}">
      <dgm:prSet/>
      <dgm:spPr/>
      <dgm:t>
        <a:bodyPr/>
        <a:lstStyle/>
        <a:p>
          <a:endParaRPr lang="en-US"/>
        </a:p>
      </dgm:t>
    </dgm:pt>
    <dgm:pt modelId="{277A01CF-A377-1845-BCAE-928DF615A74E}" type="pres">
      <dgm:prSet presAssocID="{C5B1A526-2225-EC4C-A60B-3DD1ABB2A08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6B5F8E-0002-BE4F-AC8A-656572D426FF}" type="pres">
      <dgm:prSet presAssocID="{C5B1A526-2225-EC4C-A60B-3DD1ABB2A08C}" presName="children" presStyleCnt="0"/>
      <dgm:spPr/>
    </dgm:pt>
    <dgm:pt modelId="{30BAC685-979C-9B4D-A1A7-ADA4516CCD7A}" type="pres">
      <dgm:prSet presAssocID="{C5B1A526-2225-EC4C-A60B-3DD1ABB2A08C}" presName="child1group" presStyleCnt="0"/>
      <dgm:spPr/>
    </dgm:pt>
    <dgm:pt modelId="{627C6729-3654-E245-B1A8-2F76FBE461FB}" type="pres">
      <dgm:prSet presAssocID="{C5B1A526-2225-EC4C-A60B-3DD1ABB2A08C}" presName="child1" presStyleLbl="bgAcc1" presStyleIdx="0" presStyleCnt="4" custScaleX="140336"/>
      <dgm:spPr/>
      <dgm:t>
        <a:bodyPr/>
        <a:lstStyle/>
        <a:p>
          <a:endParaRPr lang="en-US"/>
        </a:p>
      </dgm:t>
    </dgm:pt>
    <dgm:pt modelId="{83887EE8-62E6-9A44-9A46-645CE09B4AF9}" type="pres">
      <dgm:prSet presAssocID="{C5B1A526-2225-EC4C-A60B-3DD1ABB2A08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42CD5-50E0-0741-B3F1-B9FFCA4F0A6F}" type="pres">
      <dgm:prSet presAssocID="{C5B1A526-2225-EC4C-A60B-3DD1ABB2A08C}" presName="child2group" presStyleCnt="0"/>
      <dgm:spPr/>
    </dgm:pt>
    <dgm:pt modelId="{7896BD59-BF4B-7943-9089-05E868B6CA7A}" type="pres">
      <dgm:prSet presAssocID="{C5B1A526-2225-EC4C-A60B-3DD1ABB2A08C}" presName="child2" presStyleLbl="bgAcc1" presStyleIdx="1" presStyleCnt="4" custScaleX="148088" custScaleY="109464" custLinFactNeighborX="31148" custLinFactNeighborY="1183"/>
      <dgm:spPr/>
      <dgm:t>
        <a:bodyPr/>
        <a:lstStyle/>
        <a:p>
          <a:endParaRPr lang="en-US"/>
        </a:p>
      </dgm:t>
    </dgm:pt>
    <dgm:pt modelId="{00FFD513-C9B2-144F-85AC-F24C769E9F1C}" type="pres">
      <dgm:prSet presAssocID="{C5B1A526-2225-EC4C-A60B-3DD1ABB2A08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11ECB-B606-F241-9D89-2383B7EAB587}" type="pres">
      <dgm:prSet presAssocID="{C5B1A526-2225-EC4C-A60B-3DD1ABB2A08C}" presName="child3group" presStyleCnt="0"/>
      <dgm:spPr/>
    </dgm:pt>
    <dgm:pt modelId="{E076D701-042C-DE41-A331-1A1CF679C2B1}" type="pres">
      <dgm:prSet presAssocID="{C5B1A526-2225-EC4C-A60B-3DD1ABB2A08C}" presName="child3" presStyleLbl="bgAcc1" presStyleIdx="2" presStyleCnt="4" custScaleX="157404" custScaleY="146263" custLinFactNeighborX="11217" custLinFactNeighborY="-21237"/>
      <dgm:spPr/>
      <dgm:t>
        <a:bodyPr/>
        <a:lstStyle/>
        <a:p>
          <a:endParaRPr lang="en-US"/>
        </a:p>
      </dgm:t>
    </dgm:pt>
    <dgm:pt modelId="{43D2C87B-F9E9-E643-BE6C-D662C3EDD294}" type="pres">
      <dgm:prSet presAssocID="{C5B1A526-2225-EC4C-A60B-3DD1ABB2A08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0624F-E071-D84B-8453-0D76C565D3B2}" type="pres">
      <dgm:prSet presAssocID="{C5B1A526-2225-EC4C-A60B-3DD1ABB2A08C}" presName="child4group" presStyleCnt="0"/>
      <dgm:spPr/>
    </dgm:pt>
    <dgm:pt modelId="{589437BA-2A89-7245-8088-FAB16208677D}" type="pres">
      <dgm:prSet presAssocID="{C5B1A526-2225-EC4C-A60B-3DD1ABB2A08C}" presName="child4" presStyleLbl="bgAcc1" presStyleIdx="3" presStyleCnt="4" custScaleX="157210" custScaleY="116112" custLinFactNeighborX="-11876" custLinFactNeighborY="-21690"/>
      <dgm:spPr/>
      <dgm:t>
        <a:bodyPr/>
        <a:lstStyle/>
        <a:p>
          <a:endParaRPr lang="en-US"/>
        </a:p>
      </dgm:t>
    </dgm:pt>
    <dgm:pt modelId="{B27E5247-2DE5-3944-B076-38AC32D18AEC}" type="pres">
      <dgm:prSet presAssocID="{C5B1A526-2225-EC4C-A60B-3DD1ABB2A08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2A4A5-5F38-4E40-833F-DAF0A68E706D}" type="pres">
      <dgm:prSet presAssocID="{C5B1A526-2225-EC4C-A60B-3DD1ABB2A08C}" presName="childPlaceholder" presStyleCnt="0"/>
      <dgm:spPr/>
    </dgm:pt>
    <dgm:pt modelId="{ABB0E2E1-3315-7C4E-AEE1-31491EDAF11A}" type="pres">
      <dgm:prSet presAssocID="{C5B1A526-2225-EC4C-A60B-3DD1ABB2A08C}" presName="circle" presStyleCnt="0"/>
      <dgm:spPr/>
    </dgm:pt>
    <dgm:pt modelId="{A93EC84E-CD21-3A40-8FEE-426D6973584F}" type="pres">
      <dgm:prSet presAssocID="{C5B1A526-2225-EC4C-A60B-3DD1ABB2A08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09F53-93CE-AC4C-8733-A4BB72082561}" type="pres">
      <dgm:prSet presAssocID="{C5B1A526-2225-EC4C-A60B-3DD1ABB2A08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8B62D-9C61-B549-BEF4-42CB9997DC88}" type="pres">
      <dgm:prSet presAssocID="{C5B1A526-2225-EC4C-A60B-3DD1ABB2A08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9ED1A-97EA-AA43-8609-884963BA41CC}" type="pres">
      <dgm:prSet presAssocID="{C5B1A526-2225-EC4C-A60B-3DD1ABB2A08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3598B-4F83-D24F-93F3-F20DEA4E2019}" type="pres">
      <dgm:prSet presAssocID="{C5B1A526-2225-EC4C-A60B-3DD1ABB2A08C}" presName="quadrantPlaceholder" presStyleCnt="0"/>
      <dgm:spPr/>
    </dgm:pt>
    <dgm:pt modelId="{8EA24E14-25F9-6C4A-BB0D-9909FAB70C12}" type="pres">
      <dgm:prSet presAssocID="{C5B1A526-2225-EC4C-A60B-3DD1ABB2A08C}" presName="center1" presStyleLbl="fgShp" presStyleIdx="0" presStyleCnt="2"/>
      <dgm:spPr/>
    </dgm:pt>
    <dgm:pt modelId="{1EE2706F-E3D9-FA4C-88B8-96DB8D45FB1A}" type="pres">
      <dgm:prSet presAssocID="{C5B1A526-2225-EC4C-A60B-3DD1ABB2A08C}" presName="center2" presStyleLbl="fgShp" presStyleIdx="1" presStyleCnt="2"/>
      <dgm:spPr/>
    </dgm:pt>
  </dgm:ptLst>
  <dgm:cxnLst>
    <dgm:cxn modelId="{C5F04811-68C5-8C41-B743-3421B19833C2}" type="presOf" srcId="{E01CEC66-0B96-8C43-9486-8D34AC30E133}" destId="{589437BA-2A89-7245-8088-FAB16208677D}" srcOrd="0" destOrd="2" presId="urn:microsoft.com/office/officeart/2005/8/layout/cycle4"/>
    <dgm:cxn modelId="{86091A95-1187-8740-95E6-3C51E58FBB25}" type="presOf" srcId="{A439D172-55C3-FB49-BE68-C85F8479F71C}" destId="{B27E5247-2DE5-3944-B076-38AC32D18AEC}" srcOrd="1" destOrd="1" presId="urn:microsoft.com/office/officeart/2005/8/layout/cycle4"/>
    <dgm:cxn modelId="{E1DE6C8A-6E72-0A43-A34C-B1E663BD2C20}" srcId="{A1C8686F-1EFA-1748-8D4A-D23378201702}" destId="{369DE498-9154-3948-8CFF-875C2DB5EED2}" srcOrd="4" destOrd="0" parTransId="{0027EFF9-4A1D-6041-92F3-5058531C234D}" sibTransId="{D7F80F2D-06C5-774E-812A-C47BF6CE9237}"/>
    <dgm:cxn modelId="{0AA5440C-62F2-3E4B-8798-5E985F435920}" type="presOf" srcId="{76557061-CAF1-0C4F-8D43-9659C38DA367}" destId="{83887EE8-62E6-9A44-9A46-645CE09B4AF9}" srcOrd="1" destOrd="0" presId="urn:microsoft.com/office/officeart/2005/8/layout/cycle4"/>
    <dgm:cxn modelId="{6710322D-1F6D-0845-B16F-F1EAE6A98812}" srcId="{A1C8686F-1EFA-1748-8D4A-D23378201702}" destId="{76557061-CAF1-0C4F-8D43-9659C38DA367}" srcOrd="0" destOrd="0" parTransId="{218709F6-7E5E-AF45-84FA-4C79585219BC}" sibTransId="{78C2C8EE-DB85-954E-9BEA-8CB64C86B45E}"/>
    <dgm:cxn modelId="{C775FB68-34DC-4D40-A0BC-5738EFCE3FF1}" type="presOf" srcId="{64D5A147-0D28-7B47-987B-14DE2B6F3872}" destId="{00FFD513-C9B2-144F-85AC-F24C769E9F1C}" srcOrd="1" destOrd="3" presId="urn:microsoft.com/office/officeart/2005/8/layout/cycle4"/>
    <dgm:cxn modelId="{8B6135E3-936C-294E-A61D-7C2C0CBAB76F}" srcId="{A1C8686F-1EFA-1748-8D4A-D23378201702}" destId="{AB5197F9-93B6-ED44-BD88-6594521168F1}" srcOrd="1" destOrd="0" parTransId="{C36A944F-D4B2-734B-B4DA-CE2012444B24}" sibTransId="{6A47C14B-42C0-B341-A7B9-B62D58085BEE}"/>
    <dgm:cxn modelId="{BF9B0BDB-276F-A04D-A0F3-D73F67E6B391}" type="presOf" srcId="{F4804025-39E3-C245-AC24-48BBDCFB682F}" destId="{43D2C87B-F9E9-E643-BE6C-D662C3EDD294}" srcOrd="1" destOrd="1" presId="urn:microsoft.com/office/officeart/2005/8/layout/cycle4"/>
    <dgm:cxn modelId="{428C97C1-98FC-A64E-B80A-FCC898BC2F36}" srcId="{306A6C9C-3429-C145-B004-93EF136A3194}" destId="{C2FE3E21-9A7F-8942-A708-2631F251E6EE}" srcOrd="0" destOrd="0" parTransId="{D5D0531D-FA8B-CD42-9366-7066B6E44D8E}" sibTransId="{DB74B962-BB9F-644B-8EA9-061E98594FBB}"/>
    <dgm:cxn modelId="{B66A4342-3F02-CF4F-8B7B-E485B1F5CA43}" type="presOf" srcId="{C2FE3E21-9A7F-8942-A708-2631F251E6EE}" destId="{43D2C87B-F9E9-E643-BE6C-D662C3EDD294}" srcOrd="1" destOrd="0" presId="urn:microsoft.com/office/officeart/2005/8/layout/cycle4"/>
    <dgm:cxn modelId="{0013238B-5914-6949-A11C-DADDE65A8F12}" type="presOf" srcId="{369DE498-9154-3948-8CFF-875C2DB5EED2}" destId="{83887EE8-62E6-9A44-9A46-645CE09B4AF9}" srcOrd="1" destOrd="4" presId="urn:microsoft.com/office/officeart/2005/8/layout/cycle4"/>
    <dgm:cxn modelId="{F5A9DAC9-87E8-8349-BC25-60D3EC862194}" srcId="{C5B1A526-2225-EC4C-A60B-3DD1ABB2A08C}" destId="{A1C8686F-1EFA-1748-8D4A-D23378201702}" srcOrd="0" destOrd="0" parTransId="{71FE4A0D-BD19-C846-B46B-9E5A62317B20}" sibTransId="{C93F54E8-4955-794C-8A7E-90B96AF2794D}"/>
    <dgm:cxn modelId="{26438D59-D14D-5E46-ABBD-8F4CCE9EEF76}" srcId="{C5B1A526-2225-EC4C-A60B-3DD1ABB2A08C}" destId="{306A6C9C-3429-C145-B004-93EF136A3194}" srcOrd="2" destOrd="0" parTransId="{0FE19B43-BB0E-454E-BE0A-D36FA064858A}" sibTransId="{B2857B72-0632-E44B-AB8F-E117BC486C32}"/>
    <dgm:cxn modelId="{F4DEB64B-3326-D44D-9D43-54CC61AEAA3A}" srcId="{E6CB5BE8-5799-1948-8F83-190259B8817A}" destId="{64D5A147-0D28-7B47-987B-14DE2B6F3872}" srcOrd="3" destOrd="0" parTransId="{20BEFFC1-6D01-5944-91CA-CE9D706B3B7B}" sibTransId="{2BB7B836-51E4-6548-9045-CF5208CBF644}"/>
    <dgm:cxn modelId="{9B9A93E0-9856-6C40-B608-4058CF875E48}" type="presOf" srcId="{F4804025-39E3-C245-AC24-48BBDCFB682F}" destId="{E076D701-042C-DE41-A331-1A1CF679C2B1}" srcOrd="0" destOrd="1" presId="urn:microsoft.com/office/officeart/2005/8/layout/cycle4"/>
    <dgm:cxn modelId="{80FFC09B-4DE1-A84D-9008-39A101915325}" srcId="{A1C8686F-1EFA-1748-8D4A-D23378201702}" destId="{CF772740-72A7-8443-8382-0BAC4639BF82}" srcOrd="3" destOrd="0" parTransId="{EF274C25-E4C6-F244-A25D-6C31694D220D}" sibTransId="{DB43F203-A30A-5844-B793-5C297F68ABB2}"/>
    <dgm:cxn modelId="{0FC06D79-14FA-4942-80C9-ADD8EF0BE389}" type="presOf" srcId="{66C2D877-0B74-DC40-9504-D3F4593F8649}" destId="{00FFD513-C9B2-144F-85AC-F24C769E9F1C}" srcOrd="1" destOrd="1" presId="urn:microsoft.com/office/officeart/2005/8/layout/cycle4"/>
    <dgm:cxn modelId="{A8F3F1AD-A447-7B43-925C-2B9F7A011A08}" srcId="{A1C8686F-1EFA-1748-8D4A-D23378201702}" destId="{48D6F7AD-0E20-6646-B856-6FD7C92A451D}" srcOrd="2" destOrd="0" parTransId="{24F9AC23-4943-0644-839E-01F7B3EC9778}" sibTransId="{25C78008-5249-D641-AD88-26E690CFA7FE}"/>
    <dgm:cxn modelId="{59573B91-0326-944B-B914-6F021EC6789E}" type="presOf" srcId="{66C2D877-0B74-DC40-9504-D3F4593F8649}" destId="{7896BD59-BF4B-7943-9089-05E868B6CA7A}" srcOrd="0" destOrd="1" presId="urn:microsoft.com/office/officeart/2005/8/layout/cycle4"/>
    <dgm:cxn modelId="{F24D339C-55F6-9B4E-82C2-BED76CC2C92B}" srcId="{C5B1A526-2225-EC4C-A60B-3DD1ABB2A08C}" destId="{DB939A33-5478-2B45-8F62-1B268E7B3A21}" srcOrd="3" destOrd="0" parTransId="{051760B2-34EE-9647-A51A-D3B2BF20E935}" sibTransId="{D7A91B31-4054-5B46-B1F0-93E65440E391}"/>
    <dgm:cxn modelId="{E9706827-3554-2640-98DB-09CB661084C1}" srcId="{306A6C9C-3429-C145-B004-93EF136A3194}" destId="{F4804025-39E3-C245-AC24-48BBDCFB682F}" srcOrd="1" destOrd="0" parTransId="{8BD1C25A-01EC-6049-AB56-792040169F18}" sibTransId="{F446220D-667E-AD40-AEE1-574E2C4C987D}"/>
    <dgm:cxn modelId="{186E1B38-B0A6-4D4E-BE20-3F9C91E6404F}" srcId="{E6CB5BE8-5799-1948-8F83-190259B8817A}" destId="{61579422-424F-6543-8265-18F8CE691424}" srcOrd="2" destOrd="0" parTransId="{C5E3D63C-7299-5E4D-AD95-553BBE28EF31}" sibTransId="{13742E16-7CBE-1D49-87CA-9465123FE629}"/>
    <dgm:cxn modelId="{5C8AC731-988E-6740-B715-4D5FFF7568D4}" type="presOf" srcId="{E6CB5BE8-5799-1948-8F83-190259B8817A}" destId="{14009F53-93CE-AC4C-8733-A4BB72082561}" srcOrd="0" destOrd="0" presId="urn:microsoft.com/office/officeart/2005/8/layout/cycle4"/>
    <dgm:cxn modelId="{9396B6B6-E484-1C42-83AB-6CFA32839258}" type="presOf" srcId="{369DE498-9154-3948-8CFF-875C2DB5EED2}" destId="{627C6729-3654-E245-B1A8-2F76FBE461FB}" srcOrd="0" destOrd="4" presId="urn:microsoft.com/office/officeart/2005/8/layout/cycle4"/>
    <dgm:cxn modelId="{E9CFBD60-A5B7-7548-A985-3268271A104C}" type="presOf" srcId="{63B4AC55-016C-B140-98F4-40916CFFF080}" destId="{589437BA-2A89-7245-8088-FAB16208677D}" srcOrd="0" destOrd="0" presId="urn:microsoft.com/office/officeart/2005/8/layout/cycle4"/>
    <dgm:cxn modelId="{5E4E19E7-2255-EE40-9F94-1D7854800177}" type="presOf" srcId="{64D5A147-0D28-7B47-987B-14DE2B6F3872}" destId="{7896BD59-BF4B-7943-9089-05E868B6CA7A}" srcOrd="0" destOrd="3" presId="urn:microsoft.com/office/officeart/2005/8/layout/cycle4"/>
    <dgm:cxn modelId="{0B06DED1-047F-6C4D-9AE7-63DB529615FC}" type="presOf" srcId="{AB5197F9-93B6-ED44-BD88-6594521168F1}" destId="{83887EE8-62E6-9A44-9A46-645CE09B4AF9}" srcOrd="1" destOrd="1" presId="urn:microsoft.com/office/officeart/2005/8/layout/cycle4"/>
    <dgm:cxn modelId="{A1CB6358-68A4-9D41-AFEE-09822D764288}" type="presOf" srcId="{76557061-CAF1-0C4F-8D43-9659C38DA367}" destId="{627C6729-3654-E245-B1A8-2F76FBE461FB}" srcOrd="0" destOrd="0" presId="urn:microsoft.com/office/officeart/2005/8/layout/cycle4"/>
    <dgm:cxn modelId="{EAF2A139-889E-0B48-BDED-BFF912C54EFD}" type="presOf" srcId="{AB5197F9-93B6-ED44-BD88-6594521168F1}" destId="{627C6729-3654-E245-B1A8-2F76FBE461FB}" srcOrd="0" destOrd="1" presId="urn:microsoft.com/office/officeart/2005/8/layout/cycle4"/>
    <dgm:cxn modelId="{BC7D04D1-F919-B14A-9B1B-2507F3DF72E7}" type="presOf" srcId="{48D6F7AD-0E20-6646-B856-6FD7C92A451D}" destId="{627C6729-3654-E245-B1A8-2F76FBE461FB}" srcOrd="0" destOrd="2" presId="urn:microsoft.com/office/officeart/2005/8/layout/cycle4"/>
    <dgm:cxn modelId="{3360D6D3-7BE2-6140-9F6F-2BB06A9ECFED}" type="presOf" srcId="{63B4AC55-016C-B140-98F4-40916CFFF080}" destId="{B27E5247-2DE5-3944-B076-38AC32D18AEC}" srcOrd="1" destOrd="0" presId="urn:microsoft.com/office/officeart/2005/8/layout/cycle4"/>
    <dgm:cxn modelId="{4254F532-AE37-024D-80DC-7DBC1CC9E1C1}" type="presOf" srcId="{A439D172-55C3-FB49-BE68-C85F8479F71C}" destId="{589437BA-2A89-7245-8088-FAB16208677D}" srcOrd="0" destOrd="1" presId="urn:microsoft.com/office/officeart/2005/8/layout/cycle4"/>
    <dgm:cxn modelId="{319F2689-A014-0E4F-96D9-087531707352}" type="presOf" srcId="{DB08C78F-22F6-4147-A908-AB02F0A2ABC4}" destId="{00FFD513-C9B2-144F-85AC-F24C769E9F1C}" srcOrd="1" destOrd="0" presId="urn:microsoft.com/office/officeart/2005/8/layout/cycle4"/>
    <dgm:cxn modelId="{AC757791-D7D0-224F-8D0F-3B417262B95B}" type="presOf" srcId="{DB08C78F-22F6-4147-A908-AB02F0A2ABC4}" destId="{7896BD59-BF4B-7943-9089-05E868B6CA7A}" srcOrd="0" destOrd="0" presId="urn:microsoft.com/office/officeart/2005/8/layout/cycle4"/>
    <dgm:cxn modelId="{C46A6275-E898-614A-8949-AF99685BA86C}" srcId="{DB939A33-5478-2B45-8F62-1B268E7B3A21}" destId="{63B4AC55-016C-B140-98F4-40916CFFF080}" srcOrd="0" destOrd="0" parTransId="{7D6B3FCD-AF8A-734B-B6E8-73180800D354}" sibTransId="{0C22B31E-0689-FD4A-A44A-5CC62CD278A1}"/>
    <dgm:cxn modelId="{EC44CA22-6183-3443-AEAE-893A3BC91B04}" type="presOf" srcId="{306A6C9C-3429-C145-B004-93EF136A3194}" destId="{9158B62D-9C61-B549-BEF4-42CB9997DC88}" srcOrd="0" destOrd="0" presId="urn:microsoft.com/office/officeart/2005/8/layout/cycle4"/>
    <dgm:cxn modelId="{AF545A45-7F23-B346-AF05-C278EE359D30}" type="presOf" srcId="{C2FE3E21-9A7F-8942-A708-2631F251E6EE}" destId="{E076D701-042C-DE41-A331-1A1CF679C2B1}" srcOrd="0" destOrd="0" presId="urn:microsoft.com/office/officeart/2005/8/layout/cycle4"/>
    <dgm:cxn modelId="{AA6FC82C-9183-6140-9D75-4FB4C46DC762}" srcId="{C5B1A526-2225-EC4C-A60B-3DD1ABB2A08C}" destId="{E6CB5BE8-5799-1948-8F83-190259B8817A}" srcOrd="1" destOrd="0" parTransId="{05FCD2AA-08C9-6F46-BC2C-7D3B2B8B8840}" sibTransId="{93E58430-C3FE-074E-B6A2-B33F623B5A12}"/>
    <dgm:cxn modelId="{17537F0E-30E6-3E45-A7DC-5DACC05FF7A5}" type="presOf" srcId="{CF772740-72A7-8443-8382-0BAC4639BF82}" destId="{627C6729-3654-E245-B1A8-2F76FBE461FB}" srcOrd="0" destOrd="3" presId="urn:microsoft.com/office/officeart/2005/8/layout/cycle4"/>
    <dgm:cxn modelId="{A9D6A035-A365-DB47-A60F-998CF9EF755F}" type="presOf" srcId="{E01CEC66-0B96-8C43-9486-8D34AC30E133}" destId="{B27E5247-2DE5-3944-B076-38AC32D18AEC}" srcOrd="1" destOrd="2" presId="urn:microsoft.com/office/officeart/2005/8/layout/cycle4"/>
    <dgm:cxn modelId="{AD98D011-8B46-3F4C-BBAB-3D17635BC273}" srcId="{E6CB5BE8-5799-1948-8F83-190259B8817A}" destId="{66C2D877-0B74-DC40-9504-D3F4593F8649}" srcOrd="1" destOrd="0" parTransId="{4884F0AB-50EC-6C48-A190-AB858FA5B055}" sibTransId="{5389C62A-E250-8144-A6A8-71303775A5C9}"/>
    <dgm:cxn modelId="{A419E73D-948D-C54E-B4EC-1DAA30B456FE}" type="presOf" srcId="{CF772740-72A7-8443-8382-0BAC4639BF82}" destId="{83887EE8-62E6-9A44-9A46-645CE09B4AF9}" srcOrd="1" destOrd="3" presId="urn:microsoft.com/office/officeart/2005/8/layout/cycle4"/>
    <dgm:cxn modelId="{5532C29B-4B93-A44E-A4F0-711344F8F1D1}" type="presOf" srcId="{A1C8686F-1EFA-1748-8D4A-D23378201702}" destId="{A93EC84E-CD21-3A40-8FEE-426D6973584F}" srcOrd="0" destOrd="0" presId="urn:microsoft.com/office/officeart/2005/8/layout/cycle4"/>
    <dgm:cxn modelId="{A5748748-169A-A24C-B57A-FEF15D55FB4D}" type="presOf" srcId="{61579422-424F-6543-8265-18F8CE691424}" destId="{7896BD59-BF4B-7943-9089-05E868B6CA7A}" srcOrd="0" destOrd="2" presId="urn:microsoft.com/office/officeart/2005/8/layout/cycle4"/>
    <dgm:cxn modelId="{59164BE9-47AC-3043-9F49-E582EAFAA924}" type="presOf" srcId="{48D6F7AD-0E20-6646-B856-6FD7C92A451D}" destId="{83887EE8-62E6-9A44-9A46-645CE09B4AF9}" srcOrd="1" destOrd="2" presId="urn:microsoft.com/office/officeart/2005/8/layout/cycle4"/>
    <dgm:cxn modelId="{5AE1ED39-76DC-014C-965E-52FD700C6AA7}" type="presOf" srcId="{61579422-424F-6543-8265-18F8CE691424}" destId="{00FFD513-C9B2-144F-85AC-F24C769E9F1C}" srcOrd="1" destOrd="2" presId="urn:microsoft.com/office/officeart/2005/8/layout/cycle4"/>
    <dgm:cxn modelId="{39E18E99-0694-3D4D-A520-95FE247ED674}" srcId="{E6CB5BE8-5799-1948-8F83-190259B8817A}" destId="{DB08C78F-22F6-4147-A908-AB02F0A2ABC4}" srcOrd="0" destOrd="0" parTransId="{532A082C-4245-4C49-A702-B20468A2AF66}" sibTransId="{B44DE623-5290-B648-9CA0-BC10A80A0ADE}"/>
    <dgm:cxn modelId="{37AA7268-66C7-4E45-A419-0EFC838E3E66}" type="presOf" srcId="{DB939A33-5478-2B45-8F62-1B268E7B3A21}" destId="{C8C9ED1A-97EA-AA43-8609-884963BA41CC}" srcOrd="0" destOrd="0" presId="urn:microsoft.com/office/officeart/2005/8/layout/cycle4"/>
    <dgm:cxn modelId="{3AE8269D-8A78-CC46-8644-B738EA9EB8ED}" srcId="{DB939A33-5478-2B45-8F62-1B268E7B3A21}" destId="{A439D172-55C3-FB49-BE68-C85F8479F71C}" srcOrd="1" destOrd="0" parTransId="{54071090-5E7B-5445-BCE9-D90D7FBF4E16}" sibTransId="{0A3D78BD-E0FE-C249-808B-0520F8C7B4EA}"/>
    <dgm:cxn modelId="{A379ED78-E40D-D649-B9C8-CBB7A2A2D9C0}" type="presOf" srcId="{C5B1A526-2225-EC4C-A60B-3DD1ABB2A08C}" destId="{277A01CF-A377-1845-BCAE-928DF615A74E}" srcOrd="0" destOrd="0" presId="urn:microsoft.com/office/officeart/2005/8/layout/cycle4"/>
    <dgm:cxn modelId="{A0E9A8D8-EBF4-064E-BC2B-ADBDFD26E579}" srcId="{DB939A33-5478-2B45-8F62-1B268E7B3A21}" destId="{E01CEC66-0B96-8C43-9486-8D34AC30E133}" srcOrd="2" destOrd="0" parTransId="{55EBA084-32A8-4B4A-945B-7B8322F95CDE}" sibTransId="{BC7E6565-16C4-5944-BA59-A81EE9A23156}"/>
    <dgm:cxn modelId="{FFCFC350-161F-064A-8DB1-4DC5011EC913}" type="presParOf" srcId="{277A01CF-A377-1845-BCAE-928DF615A74E}" destId="{396B5F8E-0002-BE4F-AC8A-656572D426FF}" srcOrd="0" destOrd="0" presId="urn:microsoft.com/office/officeart/2005/8/layout/cycle4"/>
    <dgm:cxn modelId="{B3C6D104-4FBE-8442-B499-AB7F0219E5F1}" type="presParOf" srcId="{396B5F8E-0002-BE4F-AC8A-656572D426FF}" destId="{30BAC685-979C-9B4D-A1A7-ADA4516CCD7A}" srcOrd="0" destOrd="0" presId="urn:microsoft.com/office/officeart/2005/8/layout/cycle4"/>
    <dgm:cxn modelId="{C5D9326E-06DC-9341-8E7C-69A7842A0AED}" type="presParOf" srcId="{30BAC685-979C-9B4D-A1A7-ADA4516CCD7A}" destId="{627C6729-3654-E245-B1A8-2F76FBE461FB}" srcOrd="0" destOrd="0" presId="urn:microsoft.com/office/officeart/2005/8/layout/cycle4"/>
    <dgm:cxn modelId="{43A09FCB-56D3-1A44-B7EE-C8668EFE1C90}" type="presParOf" srcId="{30BAC685-979C-9B4D-A1A7-ADA4516CCD7A}" destId="{83887EE8-62E6-9A44-9A46-645CE09B4AF9}" srcOrd="1" destOrd="0" presId="urn:microsoft.com/office/officeart/2005/8/layout/cycle4"/>
    <dgm:cxn modelId="{FDA0C047-7752-1E49-A918-E371276BA1E7}" type="presParOf" srcId="{396B5F8E-0002-BE4F-AC8A-656572D426FF}" destId="{1E542CD5-50E0-0741-B3F1-B9FFCA4F0A6F}" srcOrd="1" destOrd="0" presId="urn:microsoft.com/office/officeart/2005/8/layout/cycle4"/>
    <dgm:cxn modelId="{0C878FD6-4105-9846-977F-4A65227DE071}" type="presParOf" srcId="{1E542CD5-50E0-0741-B3F1-B9FFCA4F0A6F}" destId="{7896BD59-BF4B-7943-9089-05E868B6CA7A}" srcOrd="0" destOrd="0" presId="urn:microsoft.com/office/officeart/2005/8/layout/cycle4"/>
    <dgm:cxn modelId="{75A23810-1AF1-6440-87A9-AF010C819388}" type="presParOf" srcId="{1E542CD5-50E0-0741-B3F1-B9FFCA4F0A6F}" destId="{00FFD513-C9B2-144F-85AC-F24C769E9F1C}" srcOrd="1" destOrd="0" presId="urn:microsoft.com/office/officeart/2005/8/layout/cycle4"/>
    <dgm:cxn modelId="{69AA9B2E-1A15-BC41-9CB5-CEE6199EE19B}" type="presParOf" srcId="{396B5F8E-0002-BE4F-AC8A-656572D426FF}" destId="{29911ECB-B606-F241-9D89-2383B7EAB587}" srcOrd="2" destOrd="0" presId="urn:microsoft.com/office/officeart/2005/8/layout/cycle4"/>
    <dgm:cxn modelId="{AE38500D-8BA1-C245-B264-B29518FF4082}" type="presParOf" srcId="{29911ECB-B606-F241-9D89-2383B7EAB587}" destId="{E076D701-042C-DE41-A331-1A1CF679C2B1}" srcOrd="0" destOrd="0" presId="urn:microsoft.com/office/officeart/2005/8/layout/cycle4"/>
    <dgm:cxn modelId="{C3C6567C-D681-6443-8923-4ECD423340C5}" type="presParOf" srcId="{29911ECB-B606-F241-9D89-2383B7EAB587}" destId="{43D2C87B-F9E9-E643-BE6C-D662C3EDD294}" srcOrd="1" destOrd="0" presId="urn:microsoft.com/office/officeart/2005/8/layout/cycle4"/>
    <dgm:cxn modelId="{59081587-C497-194E-9838-0FF6BC1C60CB}" type="presParOf" srcId="{396B5F8E-0002-BE4F-AC8A-656572D426FF}" destId="{9970624F-E071-D84B-8453-0D76C565D3B2}" srcOrd="3" destOrd="0" presId="urn:microsoft.com/office/officeart/2005/8/layout/cycle4"/>
    <dgm:cxn modelId="{304ACA0F-0BD1-FB4E-8CE3-FBA0051D769E}" type="presParOf" srcId="{9970624F-E071-D84B-8453-0D76C565D3B2}" destId="{589437BA-2A89-7245-8088-FAB16208677D}" srcOrd="0" destOrd="0" presId="urn:microsoft.com/office/officeart/2005/8/layout/cycle4"/>
    <dgm:cxn modelId="{6B90B972-1FA5-1E4F-A916-04A8F61DCC43}" type="presParOf" srcId="{9970624F-E071-D84B-8453-0D76C565D3B2}" destId="{B27E5247-2DE5-3944-B076-38AC32D18AEC}" srcOrd="1" destOrd="0" presId="urn:microsoft.com/office/officeart/2005/8/layout/cycle4"/>
    <dgm:cxn modelId="{AEE889CF-98B4-DD42-9EB2-B731CB657A1F}" type="presParOf" srcId="{396B5F8E-0002-BE4F-AC8A-656572D426FF}" destId="{9A52A4A5-5F38-4E40-833F-DAF0A68E706D}" srcOrd="4" destOrd="0" presId="urn:microsoft.com/office/officeart/2005/8/layout/cycle4"/>
    <dgm:cxn modelId="{63442F48-8757-FC42-AFFC-C1B394EDCCB1}" type="presParOf" srcId="{277A01CF-A377-1845-BCAE-928DF615A74E}" destId="{ABB0E2E1-3315-7C4E-AEE1-31491EDAF11A}" srcOrd="1" destOrd="0" presId="urn:microsoft.com/office/officeart/2005/8/layout/cycle4"/>
    <dgm:cxn modelId="{278E63F2-B82F-6A45-8B8B-5A3850CB1B75}" type="presParOf" srcId="{ABB0E2E1-3315-7C4E-AEE1-31491EDAF11A}" destId="{A93EC84E-CD21-3A40-8FEE-426D6973584F}" srcOrd="0" destOrd="0" presId="urn:microsoft.com/office/officeart/2005/8/layout/cycle4"/>
    <dgm:cxn modelId="{8279050A-0260-BE4E-92A5-197C9EAAA2F4}" type="presParOf" srcId="{ABB0E2E1-3315-7C4E-AEE1-31491EDAF11A}" destId="{14009F53-93CE-AC4C-8733-A4BB72082561}" srcOrd="1" destOrd="0" presId="urn:microsoft.com/office/officeart/2005/8/layout/cycle4"/>
    <dgm:cxn modelId="{BC201D81-5204-6E42-A422-90CBBB44B442}" type="presParOf" srcId="{ABB0E2E1-3315-7C4E-AEE1-31491EDAF11A}" destId="{9158B62D-9C61-B549-BEF4-42CB9997DC88}" srcOrd="2" destOrd="0" presId="urn:microsoft.com/office/officeart/2005/8/layout/cycle4"/>
    <dgm:cxn modelId="{4BAAC5D0-FBA0-5342-82D9-0A8DA8300A0F}" type="presParOf" srcId="{ABB0E2E1-3315-7C4E-AEE1-31491EDAF11A}" destId="{C8C9ED1A-97EA-AA43-8609-884963BA41CC}" srcOrd="3" destOrd="0" presId="urn:microsoft.com/office/officeart/2005/8/layout/cycle4"/>
    <dgm:cxn modelId="{ED99DF50-1D1F-2E4A-A9B3-83E09EA8841B}" type="presParOf" srcId="{ABB0E2E1-3315-7C4E-AEE1-31491EDAF11A}" destId="{61A3598B-4F83-D24F-93F3-F20DEA4E2019}" srcOrd="4" destOrd="0" presId="urn:microsoft.com/office/officeart/2005/8/layout/cycle4"/>
    <dgm:cxn modelId="{B37D4377-F701-B643-8C39-83279377DF8F}" type="presParOf" srcId="{277A01CF-A377-1845-BCAE-928DF615A74E}" destId="{8EA24E14-25F9-6C4A-BB0D-9909FAB70C12}" srcOrd="2" destOrd="0" presId="urn:microsoft.com/office/officeart/2005/8/layout/cycle4"/>
    <dgm:cxn modelId="{400D7CF6-B2CE-8841-A418-074426A9F0BF}" type="presParOf" srcId="{277A01CF-A377-1845-BCAE-928DF615A74E}" destId="{1EE2706F-E3D9-FA4C-88B8-96DB8D45FB1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9D4CB-0D3B-AB43-ABA3-E93F453137F2}" type="doc">
      <dgm:prSet loTypeId="urn:microsoft.com/office/officeart/2005/8/layout/process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D1E753-36F7-1943-9F0F-C08C766F625D}">
      <dgm:prSet custT="1"/>
      <dgm:spPr/>
      <dgm:t>
        <a:bodyPr/>
        <a:lstStyle/>
        <a:p>
          <a:pPr rtl="0"/>
          <a:r>
            <a:rPr lang="en-US" sz="1800" dirty="0" smtClean="0"/>
            <a:t>Idea: SQ in </a:t>
          </a:r>
          <a:r>
            <a:rPr lang="en-US" sz="1800" dirty="0" err="1" smtClean="0"/>
            <a:t>Paediatrics</a:t>
          </a:r>
          <a:r>
            <a:rPr lang="en-US" sz="1800" dirty="0" smtClean="0"/>
            <a:t>?</a:t>
          </a:r>
          <a:endParaRPr lang="en-US" sz="1800" dirty="0"/>
        </a:p>
      </dgm:t>
    </dgm:pt>
    <dgm:pt modelId="{15C25E0B-A554-7C49-AF75-F8B7E97E31FE}" type="parTrans" cxnId="{C5397668-A336-F748-A35D-1C9D8B1DA460}">
      <dgm:prSet/>
      <dgm:spPr/>
      <dgm:t>
        <a:bodyPr/>
        <a:lstStyle/>
        <a:p>
          <a:endParaRPr lang="en-US"/>
        </a:p>
      </dgm:t>
    </dgm:pt>
    <dgm:pt modelId="{92BC29E2-65B8-7A42-8C01-DA08334093E0}" type="sibTrans" cxnId="{C5397668-A336-F748-A35D-1C9D8B1DA460}">
      <dgm:prSet/>
      <dgm:spPr/>
      <dgm:t>
        <a:bodyPr/>
        <a:lstStyle/>
        <a:p>
          <a:endParaRPr lang="en-US"/>
        </a:p>
      </dgm:t>
    </dgm:pt>
    <dgm:pt modelId="{FEEBB177-506F-D747-9D60-2E86355BD66A}">
      <dgm:prSet custT="1"/>
      <dgm:spPr/>
      <dgm:t>
        <a:bodyPr/>
        <a:lstStyle/>
        <a:p>
          <a:pPr rtl="0"/>
          <a:r>
            <a:rPr lang="en-US" sz="1800" dirty="0" smtClean="0"/>
            <a:t>Work this idea up</a:t>
          </a:r>
          <a:endParaRPr lang="en-US" sz="1800" dirty="0"/>
        </a:p>
      </dgm:t>
    </dgm:pt>
    <dgm:pt modelId="{10EBCD06-DF38-0748-9339-E318FD174882}" type="parTrans" cxnId="{FDAA3E5B-19BD-8045-B6F3-38E29F25AC86}">
      <dgm:prSet/>
      <dgm:spPr/>
      <dgm:t>
        <a:bodyPr/>
        <a:lstStyle/>
        <a:p>
          <a:endParaRPr lang="en-US"/>
        </a:p>
      </dgm:t>
    </dgm:pt>
    <dgm:pt modelId="{6119C9E5-C256-9747-A962-B4979D5FC264}" type="sibTrans" cxnId="{FDAA3E5B-19BD-8045-B6F3-38E29F25AC86}">
      <dgm:prSet/>
      <dgm:spPr/>
      <dgm:t>
        <a:bodyPr/>
        <a:lstStyle/>
        <a:p>
          <a:endParaRPr lang="en-US"/>
        </a:p>
      </dgm:t>
    </dgm:pt>
    <dgm:pt modelId="{EAE41E2B-4D4B-2943-A349-7C213DCD02BB}">
      <dgm:prSet custT="1"/>
      <dgm:spPr/>
      <dgm:t>
        <a:bodyPr/>
        <a:lstStyle/>
        <a:p>
          <a:pPr rtl="0"/>
          <a:r>
            <a:rPr lang="en-US" sz="1800" dirty="0" smtClean="0"/>
            <a:t>Feasibility-Yes</a:t>
          </a:r>
          <a:endParaRPr lang="en-US" sz="1800" dirty="0"/>
        </a:p>
      </dgm:t>
    </dgm:pt>
    <dgm:pt modelId="{584E5DAA-08A9-EB4B-83DA-374970B87D44}" type="parTrans" cxnId="{E472937C-24D7-E540-89B5-014E6A9FD30F}">
      <dgm:prSet/>
      <dgm:spPr/>
      <dgm:t>
        <a:bodyPr/>
        <a:lstStyle/>
        <a:p>
          <a:endParaRPr lang="en-US"/>
        </a:p>
      </dgm:t>
    </dgm:pt>
    <dgm:pt modelId="{07C29864-EA0D-8244-B70C-88A3FF747B9B}" type="sibTrans" cxnId="{E472937C-24D7-E540-89B5-014E6A9FD30F}">
      <dgm:prSet/>
      <dgm:spPr/>
      <dgm:t>
        <a:bodyPr/>
        <a:lstStyle/>
        <a:p>
          <a:endParaRPr lang="en-US"/>
        </a:p>
      </dgm:t>
    </dgm:pt>
    <dgm:pt modelId="{67831600-DD25-E549-A689-0F8452143CB2}">
      <dgm:prSet custT="1"/>
      <dgm:spPr/>
      <dgm:t>
        <a:bodyPr/>
        <a:lstStyle/>
        <a:p>
          <a:pPr rtl="0"/>
          <a:r>
            <a:rPr lang="en-US" sz="1800" dirty="0" smtClean="0"/>
            <a:t>Resources- Yes</a:t>
          </a:r>
          <a:endParaRPr lang="en-US" sz="1800" dirty="0"/>
        </a:p>
      </dgm:t>
    </dgm:pt>
    <dgm:pt modelId="{192372C8-44DE-9147-8CDB-F5D1788D4AEE}" type="parTrans" cxnId="{94E7B945-A87C-EF47-B0B1-99AD4A79DDE7}">
      <dgm:prSet/>
      <dgm:spPr/>
      <dgm:t>
        <a:bodyPr/>
        <a:lstStyle/>
        <a:p>
          <a:endParaRPr lang="en-US"/>
        </a:p>
      </dgm:t>
    </dgm:pt>
    <dgm:pt modelId="{A1317C60-784E-C346-A7FE-FA35623F4E7A}" type="sibTrans" cxnId="{94E7B945-A87C-EF47-B0B1-99AD4A79DDE7}">
      <dgm:prSet/>
      <dgm:spPr/>
      <dgm:t>
        <a:bodyPr/>
        <a:lstStyle/>
        <a:p>
          <a:endParaRPr lang="en-US"/>
        </a:p>
      </dgm:t>
    </dgm:pt>
    <dgm:pt modelId="{46F20A84-47B3-9541-B21C-A7B82E4EFB59}">
      <dgm:prSet custT="1"/>
      <dgm:spPr/>
      <dgm:t>
        <a:bodyPr/>
        <a:lstStyle/>
        <a:p>
          <a:pPr rtl="0"/>
          <a:r>
            <a:rPr lang="en-US" sz="1800" dirty="0" smtClean="0"/>
            <a:t>Team skills- MDT</a:t>
          </a:r>
          <a:endParaRPr lang="en-US" sz="1800" dirty="0"/>
        </a:p>
      </dgm:t>
    </dgm:pt>
    <dgm:pt modelId="{82D84D88-8932-3446-A8EE-0EE0A19E6A50}" type="parTrans" cxnId="{74847905-D8C0-214A-9B31-2E0F0D625C63}">
      <dgm:prSet/>
      <dgm:spPr/>
      <dgm:t>
        <a:bodyPr/>
        <a:lstStyle/>
        <a:p>
          <a:endParaRPr lang="en-US"/>
        </a:p>
      </dgm:t>
    </dgm:pt>
    <dgm:pt modelId="{19ACB624-1939-744C-B5D3-BE1152DC94C9}" type="sibTrans" cxnId="{74847905-D8C0-214A-9B31-2E0F0D625C63}">
      <dgm:prSet/>
      <dgm:spPr/>
      <dgm:t>
        <a:bodyPr/>
        <a:lstStyle/>
        <a:p>
          <a:endParaRPr lang="en-US"/>
        </a:p>
      </dgm:t>
    </dgm:pt>
    <dgm:pt modelId="{8754A4F9-68C0-C14C-998A-BAE4B2A6E8A3}">
      <dgm:prSet custT="1"/>
      <dgm:spPr/>
      <dgm:t>
        <a:bodyPr/>
        <a:lstStyle/>
        <a:p>
          <a:pPr rtl="0"/>
          <a:r>
            <a:rPr lang="en-US" sz="1800" dirty="0" smtClean="0"/>
            <a:t>Research and development (R&amp;D)</a:t>
          </a:r>
          <a:endParaRPr lang="en-US" sz="1800" dirty="0"/>
        </a:p>
      </dgm:t>
    </dgm:pt>
    <dgm:pt modelId="{56C4CC40-8CDF-FA47-AD6A-FF436FD270EA}" type="parTrans" cxnId="{D5AD0D3B-1BD7-DA4F-8572-BF491A0F6B2E}">
      <dgm:prSet/>
      <dgm:spPr/>
      <dgm:t>
        <a:bodyPr/>
        <a:lstStyle/>
        <a:p>
          <a:endParaRPr lang="en-US"/>
        </a:p>
      </dgm:t>
    </dgm:pt>
    <dgm:pt modelId="{3BCB9046-3F35-A04D-8605-B8A31CA9CB9D}" type="sibTrans" cxnId="{D5AD0D3B-1BD7-DA4F-8572-BF491A0F6B2E}">
      <dgm:prSet/>
      <dgm:spPr/>
      <dgm:t>
        <a:bodyPr/>
        <a:lstStyle/>
        <a:p>
          <a:endParaRPr lang="en-US"/>
        </a:p>
      </dgm:t>
    </dgm:pt>
    <dgm:pt modelId="{C91E0EDC-DAF1-1440-9825-865A9578D6A8}">
      <dgm:prSet custT="1"/>
      <dgm:spPr/>
      <dgm:t>
        <a:bodyPr/>
        <a:lstStyle/>
        <a:p>
          <a:pPr rtl="0"/>
          <a:r>
            <a:rPr lang="en-US" sz="1800" dirty="0" smtClean="0"/>
            <a:t>Ethics- not needed- SE</a:t>
          </a:r>
          <a:endParaRPr lang="en-US" sz="1800" dirty="0"/>
        </a:p>
      </dgm:t>
    </dgm:pt>
    <dgm:pt modelId="{2DB4D02D-2587-C64A-BEBC-EAEF4247D68F}" type="parTrans" cxnId="{48849F5D-C481-EA4E-B51B-8E3227993BF2}">
      <dgm:prSet/>
      <dgm:spPr/>
      <dgm:t>
        <a:bodyPr/>
        <a:lstStyle/>
        <a:p>
          <a:endParaRPr lang="en-US"/>
        </a:p>
      </dgm:t>
    </dgm:pt>
    <dgm:pt modelId="{98ECB542-3AA2-E945-BE5B-62E230C3CB63}" type="sibTrans" cxnId="{48849F5D-C481-EA4E-B51B-8E3227993BF2}">
      <dgm:prSet/>
      <dgm:spPr/>
      <dgm:t>
        <a:bodyPr/>
        <a:lstStyle/>
        <a:p>
          <a:endParaRPr lang="en-US"/>
        </a:p>
      </dgm:t>
    </dgm:pt>
    <dgm:pt modelId="{1F5A14AC-FB09-884E-BA55-85F427C880C6}">
      <dgm:prSet custT="1"/>
      <dgm:spPr/>
      <dgm:t>
        <a:bodyPr/>
        <a:lstStyle/>
        <a:p>
          <a:pPr rtl="0"/>
          <a:r>
            <a:rPr lang="en-US" sz="1800" dirty="0" smtClean="0"/>
            <a:t>Proportionate review </a:t>
          </a:r>
          <a:endParaRPr lang="en-US" sz="1800" dirty="0"/>
        </a:p>
      </dgm:t>
    </dgm:pt>
    <dgm:pt modelId="{6014E802-7DB5-9C45-BC52-7D251BEDE1C7}" type="parTrans" cxnId="{641F44AE-0E7C-CF45-92FE-5BA3DAEF8C8F}">
      <dgm:prSet/>
      <dgm:spPr/>
      <dgm:t>
        <a:bodyPr/>
        <a:lstStyle/>
        <a:p>
          <a:endParaRPr lang="en-US"/>
        </a:p>
      </dgm:t>
    </dgm:pt>
    <dgm:pt modelId="{AFFE9B26-0F96-7A45-8D30-C9EBF3F1A5C0}" type="sibTrans" cxnId="{641F44AE-0E7C-CF45-92FE-5BA3DAEF8C8F}">
      <dgm:prSet/>
      <dgm:spPr/>
      <dgm:t>
        <a:bodyPr/>
        <a:lstStyle/>
        <a:p>
          <a:endParaRPr lang="en-US"/>
        </a:p>
      </dgm:t>
    </dgm:pt>
    <dgm:pt modelId="{C8792DF5-832A-BC4F-BE1D-BD224084DC5B}">
      <dgm:prSet custT="1"/>
      <dgm:spPr/>
      <dgm:t>
        <a:bodyPr/>
        <a:lstStyle/>
        <a:p>
          <a:pPr rtl="0"/>
          <a:r>
            <a:rPr lang="en-US" sz="1800" dirty="0" smtClean="0"/>
            <a:t>Committee</a:t>
          </a:r>
          <a:endParaRPr lang="en-US" sz="1800" dirty="0"/>
        </a:p>
      </dgm:t>
    </dgm:pt>
    <dgm:pt modelId="{7C50378B-DD79-0C49-9076-1843442E306D}" type="parTrans" cxnId="{74C1604E-6BF9-AE42-9BB3-912E7BF1B6B3}">
      <dgm:prSet/>
      <dgm:spPr/>
      <dgm:t>
        <a:bodyPr/>
        <a:lstStyle/>
        <a:p>
          <a:endParaRPr lang="en-US"/>
        </a:p>
      </dgm:t>
    </dgm:pt>
    <dgm:pt modelId="{78354947-EBB1-5544-8D47-BADC30FB4BC6}" type="sibTrans" cxnId="{74C1604E-6BF9-AE42-9BB3-912E7BF1B6B3}">
      <dgm:prSet/>
      <dgm:spPr/>
      <dgm:t>
        <a:bodyPr/>
        <a:lstStyle/>
        <a:p>
          <a:endParaRPr lang="en-US"/>
        </a:p>
      </dgm:t>
    </dgm:pt>
    <dgm:pt modelId="{877328CD-1463-D04D-9D7C-A608BA142BF1}">
      <dgm:prSet custT="1"/>
      <dgm:spPr/>
      <dgm:t>
        <a:bodyPr/>
        <a:lstStyle/>
        <a:p>
          <a:pPr rtl="0"/>
          <a:r>
            <a:rPr lang="en-US" sz="1800" dirty="0" smtClean="0"/>
            <a:t>Project starts</a:t>
          </a:r>
          <a:endParaRPr lang="en-US" sz="1800" dirty="0"/>
        </a:p>
      </dgm:t>
    </dgm:pt>
    <dgm:pt modelId="{959074F7-9DEB-9F42-8AE0-29FF4522F693}" type="parTrans" cxnId="{9DE84D7B-EE37-344F-B0DE-CA0BC27270D4}">
      <dgm:prSet/>
      <dgm:spPr/>
      <dgm:t>
        <a:bodyPr/>
        <a:lstStyle/>
        <a:p>
          <a:endParaRPr lang="en-US"/>
        </a:p>
      </dgm:t>
    </dgm:pt>
    <dgm:pt modelId="{A7F99884-158F-5F46-991C-A63B5C396308}" type="sibTrans" cxnId="{9DE84D7B-EE37-344F-B0DE-CA0BC27270D4}">
      <dgm:prSet/>
      <dgm:spPr/>
      <dgm:t>
        <a:bodyPr/>
        <a:lstStyle/>
        <a:p>
          <a:endParaRPr lang="en-US"/>
        </a:p>
      </dgm:t>
    </dgm:pt>
    <dgm:pt modelId="{E0A3834A-AA48-B84B-8FF6-0A705314ED0E}">
      <dgm:prSet custT="1"/>
      <dgm:spPr/>
      <dgm:t>
        <a:bodyPr/>
        <a:lstStyle/>
        <a:p>
          <a:pPr rtl="0"/>
          <a:r>
            <a:rPr lang="en-US" sz="1800" dirty="0" smtClean="0"/>
            <a:t>Peer and/or user review: adult published methodology</a:t>
          </a:r>
          <a:endParaRPr lang="en-US" sz="1800" dirty="0"/>
        </a:p>
      </dgm:t>
    </dgm:pt>
    <dgm:pt modelId="{0F47BBE7-166D-784C-B07C-472B92BEA818}" type="parTrans" cxnId="{3736A690-71EC-3444-953F-5E7D8B6F60FF}">
      <dgm:prSet/>
      <dgm:spPr/>
      <dgm:t>
        <a:bodyPr/>
        <a:lstStyle/>
        <a:p>
          <a:endParaRPr lang="en-US"/>
        </a:p>
      </dgm:t>
    </dgm:pt>
    <dgm:pt modelId="{1CDDBB8A-E640-0540-B114-77799AB8360D}" type="sibTrans" cxnId="{3736A690-71EC-3444-953F-5E7D8B6F60FF}">
      <dgm:prSet/>
      <dgm:spPr/>
      <dgm:t>
        <a:bodyPr/>
        <a:lstStyle/>
        <a:p>
          <a:endParaRPr lang="en-US"/>
        </a:p>
      </dgm:t>
    </dgm:pt>
    <dgm:pt modelId="{707C49F4-2B4D-C545-935F-067819948E5C}">
      <dgm:prSet custT="1"/>
      <dgm:spPr/>
      <dgm:t>
        <a:bodyPr/>
        <a:lstStyle/>
        <a:p>
          <a:pPr rtl="0"/>
          <a:r>
            <a:rPr lang="en-US" sz="1800" dirty="0" smtClean="0"/>
            <a:t>During project- not needed</a:t>
          </a:r>
          <a:endParaRPr lang="en-US" sz="1800" dirty="0"/>
        </a:p>
      </dgm:t>
    </dgm:pt>
    <dgm:pt modelId="{CB8EB046-3045-BF40-88B1-FC7116945D54}" type="parTrans" cxnId="{F1A337CA-F741-2C44-B70C-AD0569FBC02D}">
      <dgm:prSet/>
      <dgm:spPr/>
      <dgm:t>
        <a:bodyPr/>
        <a:lstStyle/>
        <a:p>
          <a:endParaRPr lang="en-US"/>
        </a:p>
      </dgm:t>
    </dgm:pt>
    <dgm:pt modelId="{1C5AE4AB-F0C6-8F46-A484-49AF19D0D614}" type="sibTrans" cxnId="{F1A337CA-F741-2C44-B70C-AD0569FBC02D}">
      <dgm:prSet/>
      <dgm:spPr/>
      <dgm:t>
        <a:bodyPr/>
        <a:lstStyle/>
        <a:p>
          <a:endParaRPr lang="en-US"/>
        </a:p>
      </dgm:t>
    </dgm:pt>
    <dgm:pt modelId="{9A553719-94AC-A547-B498-DA93F5D60F73}">
      <dgm:prSet custT="1"/>
      <dgm:spPr/>
      <dgm:t>
        <a:bodyPr/>
        <a:lstStyle/>
        <a:p>
          <a:pPr rtl="0"/>
          <a:r>
            <a:rPr lang="en-US" sz="1800" dirty="0" smtClean="0"/>
            <a:t>Annual ethics update </a:t>
          </a:r>
          <a:endParaRPr lang="en-US" sz="1800" dirty="0"/>
        </a:p>
      </dgm:t>
    </dgm:pt>
    <dgm:pt modelId="{E1E80DA5-8F57-7142-9084-FE33DAD39BDD}" type="parTrans" cxnId="{969EC0F6-C5DF-6D47-A7B9-54025502E3FD}">
      <dgm:prSet/>
      <dgm:spPr/>
      <dgm:t>
        <a:bodyPr/>
        <a:lstStyle/>
        <a:p>
          <a:endParaRPr lang="en-US"/>
        </a:p>
      </dgm:t>
    </dgm:pt>
    <dgm:pt modelId="{7A2A0131-4906-9348-9F53-D2881B2602D5}" type="sibTrans" cxnId="{969EC0F6-C5DF-6D47-A7B9-54025502E3FD}">
      <dgm:prSet/>
      <dgm:spPr/>
      <dgm:t>
        <a:bodyPr/>
        <a:lstStyle/>
        <a:p>
          <a:endParaRPr lang="en-US"/>
        </a:p>
      </dgm:t>
    </dgm:pt>
    <dgm:pt modelId="{E26D602D-A8A1-BB43-A6D9-BE2AB9526C38}">
      <dgm:prSet custT="1"/>
      <dgm:spPr/>
      <dgm:t>
        <a:bodyPr/>
        <a:lstStyle/>
        <a:p>
          <a:pPr rtl="0"/>
          <a:r>
            <a:rPr lang="en-US" sz="1800" dirty="0" smtClean="0"/>
            <a:t>Recruitment </a:t>
          </a:r>
          <a:endParaRPr lang="en-US" sz="1800" dirty="0"/>
        </a:p>
      </dgm:t>
    </dgm:pt>
    <dgm:pt modelId="{1D1BAFFF-C198-D94A-8133-C44156998EE0}" type="parTrans" cxnId="{926DB799-088A-EE4E-AC35-2D190D6AA828}">
      <dgm:prSet/>
      <dgm:spPr/>
      <dgm:t>
        <a:bodyPr/>
        <a:lstStyle/>
        <a:p>
          <a:endParaRPr lang="en-US"/>
        </a:p>
      </dgm:t>
    </dgm:pt>
    <dgm:pt modelId="{55EC35B0-8E8A-3B4E-87C3-FD7595514F86}" type="sibTrans" cxnId="{926DB799-088A-EE4E-AC35-2D190D6AA828}">
      <dgm:prSet/>
      <dgm:spPr/>
      <dgm:t>
        <a:bodyPr/>
        <a:lstStyle/>
        <a:p>
          <a:endParaRPr lang="en-US"/>
        </a:p>
      </dgm:t>
    </dgm:pt>
    <dgm:pt modelId="{315C04CE-4B79-8043-9F57-F0A631EBEFB5}">
      <dgm:prSet custT="1"/>
      <dgm:spPr/>
      <dgm:t>
        <a:bodyPr/>
        <a:lstStyle/>
        <a:p>
          <a:pPr rtl="0"/>
          <a:r>
            <a:rPr lang="en-US" sz="1800" dirty="0" smtClean="0"/>
            <a:t>Feedback to reviews</a:t>
          </a:r>
          <a:endParaRPr lang="en-US" sz="1800" dirty="0"/>
        </a:p>
      </dgm:t>
    </dgm:pt>
    <dgm:pt modelId="{88796962-8500-E744-8B7C-B75AECD3439D}" type="parTrans" cxnId="{4B274D35-36DD-9448-8ABA-63B6244560E0}">
      <dgm:prSet/>
      <dgm:spPr/>
      <dgm:t>
        <a:bodyPr/>
        <a:lstStyle/>
        <a:p>
          <a:endParaRPr lang="en-US"/>
        </a:p>
      </dgm:t>
    </dgm:pt>
    <dgm:pt modelId="{5982FE7A-F423-6147-A9AE-B67D527C37AF}" type="sibTrans" cxnId="{4B274D35-36DD-9448-8ABA-63B6244560E0}">
      <dgm:prSet/>
      <dgm:spPr/>
      <dgm:t>
        <a:bodyPr/>
        <a:lstStyle/>
        <a:p>
          <a:endParaRPr lang="en-US"/>
        </a:p>
      </dgm:t>
    </dgm:pt>
    <dgm:pt modelId="{68BAB0C6-AAF4-B643-BCA7-EA3337AD2B76}">
      <dgm:prSet custT="1"/>
      <dgm:spPr/>
      <dgm:t>
        <a:bodyPr/>
        <a:lstStyle/>
        <a:p>
          <a:pPr rtl="0"/>
          <a:r>
            <a:rPr lang="en-US" sz="1800" dirty="0" smtClean="0"/>
            <a:t>Feedback to funders</a:t>
          </a:r>
          <a:endParaRPr lang="en-US" sz="1800" dirty="0"/>
        </a:p>
      </dgm:t>
    </dgm:pt>
    <dgm:pt modelId="{87E28FE6-72BF-7C46-A077-DECE9AE82F68}" type="parTrans" cxnId="{CB227EAA-B820-DA48-9C16-E4846FECD800}">
      <dgm:prSet/>
      <dgm:spPr/>
      <dgm:t>
        <a:bodyPr/>
        <a:lstStyle/>
        <a:p>
          <a:endParaRPr lang="en-US"/>
        </a:p>
      </dgm:t>
    </dgm:pt>
    <dgm:pt modelId="{E3AC4897-B811-194E-AC6A-9C18C5E0126E}" type="sibTrans" cxnId="{CB227EAA-B820-DA48-9C16-E4846FECD800}">
      <dgm:prSet/>
      <dgm:spPr/>
      <dgm:t>
        <a:bodyPr/>
        <a:lstStyle/>
        <a:p>
          <a:endParaRPr lang="en-US"/>
        </a:p>
      </dgm:t>
    </dgm:pt>
    <dgm:pt modelId="{866A1A71-0263-4342-9E46-63D839B28B20}">
      <dgm:prSet custT="1"/>
      <dgm:spPr/>
      <dgm:t>
        <a:bodyPr/>
        <a:lstStyle/>
        <a:p>
          <a:pPr rtl="0"/>
          <a:r>
            <a:rPr lang="en-US" sz="1800" dirty="0" smtClean="0"/>
            <a:t>After project- needed funding!</a:t>
          </a:r>
          <a:endParaRPr lang="en-US" sz="1800" dirty="0"/>
        </a:p>
      </dgm:t>
    </dgm:pt>
    <dgm:pt modelId="{DB086534-F7A9-124C-A5C2-BAF84677095D}" type="parTrans" cxnId="{8D10646F-87CC-704B-B05F-E1964803E20A}">
      <dgm:prSet/>
      <dgm:spPr/>
      <dgm:t>
        <a:bodyPr/>
        <a:lstStyle/>
        <a:p>
          <a:endParaRPr lang="en-US"/>
        </a:p>
      </dgm:t>
    </dgm:pt>
    <dgm:pt modelId="{A8E9CEB3-63A3-1346-9178-7DFC12A6F840}" type="sibTrans" cxnId="{8D10646F-87CC-704B-B05F-E1964803E20A}">
      <dgm:prSet/>
      <dgm:spPr/>
      <dgm:t>
        <a:bodyPr/>
        <a:lstStyle/>
        <a:p>
          <a:endParaRPr lang="en-US"/>
        </a:p>
      </dgm:t>
    </dgm:pt>
    <dgm:pt modelId="{CAC8647A-7140-0C48-9AB3-027A46CAF9EA}">
      <dgm:prSet custT="1"/>
      <dgm:spPr/>
      <dgm:t>
        <a:bodyPr/>
        <a:lstStyle/>
        <a:p>
          <a:pPr rtl="0"/>
          <a:r>
            <a:rPr lang="en-US" sz="1800" dirty="0" smtClean="0"/>
            <a:t>Analysis</a:t>
          </a:r>
          <a:endParaRPr lang="en-US" sz="1800" dirty="0"/>
        </a:p>
      </dgm:t>
    </dgm:pt>
    <dgm:pt modelId="{6A35EA59-F35F-4D4D-852D-C9738EC9408C}" type="parTrans" cxnId="{6EA40A87-B59E-FA47-8027-61897779FDE8}">
      <dgm:prSet/>
      <dgm:spPr/>
      <dgm:t>
        <a:bodyPr/>
        <a:lstStyle/>
        <a:p>
          <a:endParaRPr lang="en-US"/>
        </a:p>
      </dgm:t>
    </dgm:pt>
    <dgm:pt modelId="{42330502-8932-2B42-8CEA-A8819776F27D}" type="sibTrans" cxnId="{6EA40A87-B59E-FA47-8027-61897779FDE8}">
      <dgm:prSet/>
      <dgm:spPr/>
      <dgm:t>
        <a:bodyPr/>
        <a:lstStyle/>
        <a:p>
          <a:endParaRPr lang="en-US"/>
        </a:p>
      </dgm:t>
    </dgm:pt>
    <dgm:pt modelId="{E3F66313-8D0A-1046-9AEF-724EB8D825DC}">
      <dgm:prSet custT="1"/>
      <dgm:spPr/>
      <dgm:t>
        <a:bodyPr/>
        <a:lstStyle/>
        <a:p>
          <a:pPr rtl="0"/>
          <a:r>
            <a:rPr lang="en-US" sz="1800" dirty="0" smtClean="0"/>
            <a:t>Statistician review</a:t>
          </a:r>
          <a:endParaRPr lang="en-US" sz="1800" dirty="0"/>
        </a:p>
      </dgm:t>
    </dgm:pt>
    <dgm:pt modelId="{2B2955AF-57A4-D94F-A1C0-CD0C5726306B}" type="parTrans" cxnId="{03F73377-F50B-7246-AF65-D6BEDBA18D6D}">
      <dgm:prSet/>
      <dgm:spPr/>
      <dgm:t>
        <a:bodyPr/>
        <a:lstStyle/>
        <a:p>
          <a:endParaRPr lang="en-US"/>
        </a:p>
      </dgm:t>
    </dgm:pt>
    <dgm:pt modelId="{241B15C1-BFBB-694E-A656-812880705FBF}" type="sibTrans" cxnId="{03F73377-F50B-7246-AF65-D6BEDBA18D6D}">
      <dgm:prSet/>
      <dgm:spPr/>
      <dgm:t>
        <a:bodyPr/>
        <a:lstStyle/>
        <a:p>
          <a:endParaRPr lang="en-US"/>
        </a:p>
      </dgm:t>
    </dgm:pt>
    <dgm:pt modelId="{E21E6CC9-4E7B-2C4B-AC5A-1611F35C4BEC}">
      <dgm:prSet custT="1"/>
      <dgm:spPr/>
      <dgm:t>
        <a:bodyPr/>
        <a:lstStyle/>
        <a:p>
          <a:pPr rtl="0"/>
          <a:r>
            <a:rPr lang="en-US" sz="1800" dirty="0" smtClean="0"/>
            <a:t>Write up- in process</a:t>
          </a:r>
          <a:endParaRPr lang="en-US" sz="1800" dirty="0"/>
        </a:p>
      </dgm:t>
    </dgm:pt>
    <dgm:pt modelId="{E5C05129-C19D-BF44-B693-CC61BE1AB407}" type="parTrans" cxnId="{96BC99FC-29D3-A141-A9AD-D467C51E529D}">
      <dgm:prSet/>
      <dgm:spPr/>
      <dgm:t>
        <a:bodyPr/>
        <a:lstStyle/>
        <a:p>
          <a:endParaRPr lang="en-US"/>
        </a:p>
      </dgm:t>
    </dgm:pt>
    <dgm:pt modelId="{1B3B7E5A-ADE6-D74D-B003-4FEF5FF3D18C}" type="sibTrans" cxnId="{96BC99FC-29D3-A141-A9AD-D467C51E529D}">
      <dgm:prSet/>
      <dgm:spPr/>
      <dgm:t>
        <a:bodyPr/>
        <a:lstStyle/>
        <a:p>
          <a:endParaRPr lang="en-US"/>
        </a:p>
      </dgm:t>
    </dgm:pt>
    <dgm:pt modelId="{72B02E3E-A6B2-A442-8E3D-163F1946F95A}">
      <dgm:prSet custT="1"/>
      <dgm:spPr/>
      <dgm:t>
        <a:bodyPr/>
        <a:lstStyle/>
        <a:p>
          <a:pPr rtl="0"/>
          <a:r>
            <a:rPr lang="en-US" sz="1800" dirty="0" smtClean="0"/>
            <a:t>Dissemination- EAPC </a:t>
          </a:r>
          <a:endParaRPr lang="en-US" sz="1800" dirty="0"/>
        </a:p>
      </dgm:t>
    </dgm:pt>
    <dgm:pt modelId="{928A60AE-4BF1-DD44-8AF9-C142A0340382}" type="parTrans" cxnId="{68BF34DB-9780-584E-A65A-593276B3B868}">
      <dgm:prSet/>
      <dgm:spPr/>
      <dgm:t>
        <a:bodyPr/>
        <a:lstStyle/>
        <a:p>
          <a:endParaRPr lang="en-US"/>
        </a:p>
      </dgm:t>
    </dgm:pt>
    <dgm:pt modelId="{168D66A8-A5C3-5F44-97C8-7C710CCB4F44}" type="sibTrans" cxnId="{68BF34DB-9780-584E-A65A-593276B3B868}">
      <dgm:prSet/>
      <dgm:spPr/>
      <dgm:t>
        <a:bodyPr/>
        <a:lstStyle/>
        <a:p>
          <a:endParaRPr lang="en-US"/>
        </a:p>
      </dgm:t>
    </dgm:pt>
    <dgm:pt modelId="{1AA4F49F-663E-794A-A9AB-3B860E624D0E}">
      <dgm:prSet custT="1"/>
      <dgm:spPr/>
      <dgm:t>
        <a:bodyPr/>
        <a:lstStyle/>
        <a:p>
          <a:pPr rtl="0"/>
          <a:r>
            <a:rPr lang="en-US" sz="1800" dirty="0" smtClean="0"/>
            <a:t>Funding-No</a:t>
          </a:r>
          <a:endParaRPr lang="en-US" sz="1800" dirty="0"/>
        </a:p>
      </dgm:t>
    </dgm:pt>
    <dgm:pt modelId="{C876918A-A732-5443-9A9F-97C5F5A4E5DC}" type="parTrans" cxnId="{3BEBD428-5233-774E-8738-6078E1DAC3B6}">
      <dgm:prSet/>
      <dgm:spPr/>
      <dgm:t>
        <a:bodyPr/>
        <a:lstStyle/>
        <a:p>
          <a:endParaRPr lang="en-US"/>
        </a:p>
      </dgm:t>
    </dgm:pt>
    <dgm:pt modelId="{B1125E52-B51E-8746-BAF8-B1262181EAE8}" type="sibTrans" cxnId="{3BEBD428-5233-774E-8738-6078E1DAC3B6}">
      <dgm:prSet/>
      <dgm:spPr/>
      <dgm:t>
        <a:bodyPr/>
        <a:lstStyle/>
        <a:p>
          <a:endParaRPr lang="en-US"/>
        </a:p>
      </dgm:t>
    </dgm:pt>
    <dgm:pt modelId="{AAF8D9C3-6E05-5649-8785-8514C659BA9D}">
      <dgm:prSet custT="1"/>
      <dgm:spPr/>
      <dgm:t>
        <a:bodyPr/>
        <a:lstStyle/>
        <a:p>
          <a:pPr rtl="0"/>
          <a:r>
            <a:rPr lang="en-US" sz="1800" dirty="0" smtClean="0"/>
            <a:t>?Training-No</a:t>
          </a:r>
          <a:endParaRPr lang="en-US" sz="1800" dirty="0"/>
        </a:p>
      </dgm:t>
    </dgm:pt>
    <dgm:pt modelId="{14FA8B92-0FB3-E143-8B26-AF0E6D82572D}" type="parTrans" cxnId="{C79530BD-6B19-044C-A881-A72160AA5B69}">
      <dgm:prSet/>
      <dgm:spPr/>
      <dgm:t>
        <a:bodyPr/>
        <a:lstStyle/>
        <a:p>
          <a:endParaRPr lang="en-US"/>
        </a:p>
      </dgm:t>
    </dgm:pt>
    <dgm:pt modelId="{6E25E308-72C2-5140-82AD-2A165F2B0714}" type="sibTrans" cxnId="{C79530BD-6B19-044C-A881-A72160AA5B69}">
      <dgm:prSet/>
      <dgm:spPr/>
      <dgm:t>
        <a:bodyPr/>
        <a:lstStyle/>
        <a:p>
          <a:endParaRPr lang="en-US"/>
        </a:p>
      </dgm:t>
    </dgm:pt>
    <dgm:pt modelId="{F9A57A79-AC08-234D-8F77-B6CD49A3DD51}" type="pres">
      <dgm:prSet presAssocID="{3FB9D4CB-0D3B-AB43-ABA3-E93F453137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269B0-6A88-7D44-91C6-D6367E12B293}" type="pres">
      <dgm:prSet presAssocID="{866A1A71-0263-4342-9E46-63D839B28B20}" presName="boxAndChildren" presStyleCnt="0"/>
      <dgm:spPr/>
    </dgm:pt>
    <dgm:pt modelId="{F8A29674-0289-A44F-A0DC-BF92A756624D}" type="pres">
      <dgm:prSet presAssocID="{866A1A71-0263-4342-9E46-63D839B28B20}" presName="parentTextBox" presStyleLbl="node1" presStyleIdx="0" presStyleCnt="9"/>
      <dgm:spPr/>
      <dgm:t>
        <a:bodyPr/>
        <a:lstStyle/>
        <a:p>
          <a:endParaRPr lang="en-US"/>
        </a:p>
      </dgm:t>
    </dgm:pt>
    <dgm:pt modelId="{F0395018-A661-9643-AFC0-CF4B14B1EF9B}" type="pres">
      <dgm:prSet presAssocID="{866A1A71-0263-4342-9E46-63D839B28B20}" presName="entireBox" presStyleLbl="node1" presStyleIdx="0" presStyleCnt="9"/>
      <dgm:spPr/>
      <dgm:t>
        <a:bodyPr/>
        <a:lstStyle/>
        <a:p>
          <a:endParaRPr lang="en-US"/>
        </a:p>
      </dgm:t>
    </dgm:pt>
    <dgm:pt modelId="{A947C832-6D08-7347-BC03-507436FD3291}" type="pres">
      <dgm:prSet presAssocID="{866A1A71-0263-4342-9E46-63D839B28B20}" presName="descendantBox" presStyleCnt="0"/>
      <dgm:spPr/>
    </dgm:pt>
    <dgm:pt modelId="{80C3C0EE-0B71-3D4F-9A36-3E2CCDBD4FB8}" type="pres">
      <dgm:prSet presAssocID="{CAC8647A-7140-0C48-9AB3-027A46CAF9EA}" presName="childTextBox" presStyleLbl="f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FB20-4593-0B47-A8E9-D17E869C05F9}" type="pres">
      <dgm:prSet presAssocID="{E21E6CC9-4E7B-2C4B-AC5A-1611F35C4BEC}" presName="childTextBox" presStyleLbl="fg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E2F3D-1709-4B4F-9741-FA0567F7B3A1}" type="pres">
      <dgm:prSet presAssocID="{72B02E3E-A6B2-A442-8E3D-163F1946F95A}" presName="childTextBox" presStyleLbl="fg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45E2A-22AB-6C4A-AE26-764DCCC79EEE}" type="pres">
      <dgm:prSet presAssocID="{1C5AE4AB-F0C6-8F46-A484-49AF19D0D614}" presName="sp" presStyleCnt="0"/>
      <dgm:spPr/>
    </dgm:pt>
    <dgm:pt modelId="{FE05D669-C7E1-CF41-9DB8-D44D4EDD0202}" type="pres">
      <dgm:prSet presAssocID="{707C49F4-2B4D-C545-935F-067819948E5C}" presName="arrowAndChildren" presStyleCnt="0"/>
      <dgm:spPr/>
    </dgm:pt>
    <dgm:pt modelId="{0CBD0B31-5628-3B4B-AD38-D67C3C4A9BEA}" type="pres">
      <dgm:prSet presAssocID="{707C49F4-2B4D-C545-935F-067819948E5C}" presName="parentTextArrow" presStyleLbl="node1" presStyleIdx="0" presStyleCnt="9"/>
      <dgm:spPr/>
      <dgm:t>
        <a:bodyPr/>
        <a:lstStyle/>
        <a:p>
          <a:endParaRPr lang="en-US"/>
        </a:p>
      </dgm:t>
    </dgm:pt>
    <dgm:pt modelId="{45ECEEDF-1419-2244-AB45-0A9E54999C8D}" type="pres">
      <dgm:prSet presAssocID="{707C49F4-2B4D-C545-935F-067819948E5C}" presName="arrow" presStyleLbl="node1" presStyleIdx="1" presStyleCnt="9"/>
      <dgm:spPr/>
      <dgm:t>
        <a:bodyPr/>
        <a:lstStyle/>
        <a:p>
          <a:endParaRPr lang="en-US"/>
        </a:p>
      </dgm:t>
    </dgm:pt>
    <dgm:pt modelId="{9FA3F119-8966-6741-B64B-D9355600D810}" type="pres">
      <dgm:prSet presAssocID="{707C49F4-2B4D-C545-935F-067819948E5C}" presName="descendantArrow" presStyleCnt="0"/>
      <dgm:spPr/>
    </dgm:pt>
    <dgm:pt modelId="{BA926ECE-1BFE-BF4B-A6CB-693A4365E7E5}" type="pres">
      <dgm:prSet presAssocID="{9A553719-94AC-A547-B498-DA93F5D60F73}" presName="childTextArrow" presStyleLbl="fg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AF0B0-DCD2-4849-8D75-E1B5757FC13B}" type="pres">
      <dgm:prSet presAssocID="{E26D602D-A8A1-BB43-A6D9-BE2AB9526C38}" presName="childTextArrow" presStyleLbl="fg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48F07-7024-A843-A2F9-2D8692EA2996}" type="pres">
      <dgm:prSet presAssocID="{315C04CE-4B79-8043-9F57-F0A631EBEFB5}" presName="childTextArrow" presStyleLbl="fg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1F962-3C88-7F4A-A238-5B6B6C46931E}" type="pres">
      <dgm:prSet presAssocID="{68BAB0C6-AAF4-B643-BCA7-EA3337AD2B76}" presName="childTextArrow" presStyleLbl="fg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F4DF-14EF-D74C-A7D3-9F6D24DEDCD4}" type="pres">
      <dgm:prSet presAssocID="{A7F99884-158F-5F46-991C-A63B5C396308}" presName="sp" presStyleCnt="0"/>
      <dgm:spPr/>
    </dgm:pt>
    <dgm:pt modelId="{10339FD2-F213-AA4A-8CBF-A75E413D7DB1}" type="pres">
      <dgm:prSet presAssocID="{877328CD-1463-D04D-9D7C-A608BA142BF1}" presName="arrowAndChildren" presStyleCnt="0"/>
      <dgm:spPr/>
    </dgm:pt>
    <dgm:pt modelId="{2A8E2B8C-1C4A-7A4C-B551-FF968381A6F2}" type="pres">
      <dgm:prSet presAssocID="{877328CD-1463-D04D-9D7C-A608BA142BF1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AFD8AE04-F6B3-864B-A3F4-98FDEA353DFC}" type="pres">
      <dgm:prSet presAssocID="{98ECB542-3AA2-E945-BE5B-62E230C3CB63}" presName="sp" presStyleCnt="0"/>
      <dgm:spPr/>
    </dgm:pt>
    <dgm:pt modelId="{CEF380C4-9250-C246-9EAA-70A9E0BCDBFB}" type="pres">
      <dgm:prSet presAssocID="{C91E0EDC-DAF1-1440-9825-865A9578D6A8}" presName="arrowAndChildren" presStyleCnt="0"/>
      <dgm:spPr/>
    </dgm:pt>
    <dgm:pt modelId="{E0CA0CCE-601A-AA41-89B9-13637871CAE3}" type="pres">
      <dgm:prSet presAssocID="{C91E0EDC-DAF1-1440-9825-865A9578D6A8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039D7C0E-3384-3441-96E0-736B351F5D82}" type="pres">
      <dgm:prSet presAssocID="{C91E0EDC-DAF1-1440-9825-865A9578D6A8}" presName="arrow" presStyleLbl="node1" presStyleIdx="3" presStyleCnt="9"/>
      <dgm:spPr/>
      <dgm:t>
        <a:bodyPr/>
        <a:lstStyle/>
        <a:p>
          <a:endParaRPr lang="en-US"/>
        </a:p>
      </dgm:t>
    </dgm:pt>
    <dgm:pt modelId="{4CAA63DF-DD0F-124B-955C-ECF9B612420E}" type="pres">
      <dgm:prSet presAssocID="{C91E0EDC-DAF1-1440-9825-865A9578D6A8}" presName="descendantArrow" presStyleCnt="0"/>
      <dgm:spPr/>
    </dgm:pt>
    <dgm:pt modelId="{BAD2009F-35D9-3B48-8486-58369F730250}" type="pres">
      <dgm:prSet presAssocID="{1F5A14AC-FB09-884E-BA55-85F427C880C6}" presName="childTextArrow" presStyleLbl="fg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914F-E2AE-A943-BDC8-8BF84959890E}" type="pres">
      <dgm:prSet presAssocID="{C8792DF5-832A-BC4F-BE1D-BD224084DC5B}" presName="childTextArrow" presStyleLbl="f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175B-1B41-784F-80B0-FC9264967DD0}" type="pres">
      <dgm:prSet presAssocID="{3BCB9046-3F35-A04D-8605-B8A31CA9CB9D}" presName="sp" presStyleCnt="0"/>
      <dgm:spPr/>
    </dgm:pt>
    <dgm:pt modelId="{14B2EBFC-7C20-BF4F-8476-7E753FEA7408}" type="pres">
      <dgm:prSet presAssocID="{8754A4F9-68C0-C14C-998A-BAE4B2A6E8A3}" presName="arrowAndChildren" presStyleCnt="0"/>
      <dgm:spPr/>
    </dgm:pt>
    <dgm:pt modelId="{DFC1D512-B3D7-1C4A-A70A-2197D1D8053B}" type="pres">
      <dgm:prSet presAssocID="{8754A4F9-68C0-C14C-998A-BAE4B2A6E8A3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7CD26880-F39F-8845-BB90-5EE5424FEF18}" type="pres">
      <dgm:prSet presAssocID="{241B15C1-BFBB-694E-A656-812880705FBF}" presName="sp" presStyleCnt="0"/>
      <dgm:spPr/>
    </dgm:pt>
    <dgm:pt modelId="{51364D5B-37D8-0643-8DC3-6F9D5FEB918A}" type="pres">
      <dgm:prSet presAssocID="{E3F66313-8D0A-1046-9AEF-724EB8D825DC}" presName="arrowAndChildren" presStyleCnt="0"/>
      <dgm:spPr/>
    </dgm:pt>
    <dgm:pt modelId="{CA397DF5-BD7A-8A4B-A4F9-28E1F846229A}" type="pres">
      <dgm:prSet presAssocID="{E3F66313-8D0A-1046-9AEF-724EB8D825DC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7573EC8F-E807-A84E-89F3-66B6E159207D}" type="pres">
      <dgm:prSet presAssocID="{1CDDBB8A-E640-0540-B114-77799AB8360D}" presName="sp" presStyleCnt="0"/>
      <dgm:spPr/>
    </dgm:pt>
    <dgm:pt modelId="{CDDA4FBF-37C4-B048-860E-1F0B9E942606}" type="pres">
      <dgm:prSet presAssocID="{E0A3834A-AA48-B84B-8FF6-0A705314ED0E}" presName="arrowAndChildren" presStyleCnt="0"/>
      <dgm:spPr/>
    </dgm:pt>
    <dgm:pt modelId="{99FEBD93-C150-FB48-AC75-C4F4BAAE0C25}" type="pres">
      <dgm:prSet presAssocID="{E0A3834A-AA48-B84B-8FF6-0A705314ED0E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2247509-AD2F-A548-89ED-5C1CD8DA4C4A}" type="pres">
      <dgm:prSet presAssocID="{6119C9E5-C256-9747-A962-B4979D5FC264}" presName="sp" presStyleCnt="0"/>
      <dgm:spPr/>
    </dgm:pt>
    <dgm:pt modelId="{D5B7DAC5-D9F8-044E-BE5B-3D96A14C8F7D}" type="pres">
      <dgm:prSet presAssocID="{FEEBB177-506F-D747-9D60-2E86355BD66A}" presName="arrowAndChildren" presStyleCnt="0"/>
      <dgm:spPr/>
    </dgm:pt>
    <dgm:pt modelId="{973DCE79-2118-5440-AD9E-4B88CB91DA48}" type="pres">
      <dgm:prSet presAssocID="{FEEBB177-506F-D747-9D60-2E86355BD66A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116C34CC-D46E-1B44-8DFB-7CF9AA83BA9B}" type="pres">
      <dgm:prSet presAssocID="{FEEBB177-506F-D747-9D60-2E86355BD66A}" presName="arrow" presStyleLbl="node1" presStyleIdx="7" presStyleCnt="9" custScaleY="163801"/>
      <dgm:spPr/>
      <dgm:t>
        <a:bodyPr/>
        <a:lstStyle/>
        <a:p>
          <a:endParaRPr lang="en-US"/>
        </a:p>
      </dgm:t>
    </dgm:pt>
    <dgm:pt modelId="{CB3DF94C-1983-6240-8952-E17605E94A5C}" type="pres">
      <dgm:prSet presAssocID="{FEEBB177-506F-D747-9D60-2E86355BD66A}" presName="descendantArrow" presStyleCnt="0"/>
      <dgm:spPr/>
    </dgm:pt>
    <dgm:pt modelId="{27D90CCC-A9B7-A044-84D9-61C5046DFF45}" type="pres">
      <dgm:prSet presAssocID="{EAE41E2B-4D4B-2943-A349-7C213DCD02BB}" presName="childTextArrow" presStyleLbl="f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59B44-4805-554F-9B4C-E571F12644DF}" type="pres">
      <dgm:prSet presAssocID="{67831600-DD25-E549-A689-0F8452143CB2}" presName="childTextArrow" presStyleLbl="fg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E793B-2911-5D4F-B313-9FABAA7EF881}" type="pres">
      <dgm:prSet presAssocID="{1AA4F49F-663E-794A-A9AB-3B860E624D0E}" presName="childTextArrow" presStyleLbl="fg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90774-31CE-C441-9270-A145F988EEB5}" type="pres">
      <dgm:prSet presAssocID="{46F20A84-47B3-9541-B21C-A7B82E4EFB59}" presName="childTextArrow" presStyleLbl="f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4A15D-9536-5647-9710-BD67D5B9A91D}" type="pres">
      <dgm:prSet presAssocID="{AAF8D9C3-6E05-5649-8785-8514C659BA9D}" presName="childTextArrow" presStyleLbl="f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9BAD5-9ECA-3546-8D4C-32056B62FF56}" type="pres">
      <dgm:prSet presAssocID="{92BC29E2-65B8-7A42-8C01-DA08334093E0}" presName="sp" presStyleCnt="0"/>
      <dgm:spPr/>
    </dgm:pt>
    <dgm:pt modelId="{C470B181-02A5-1740-9F2E-9DE6AB86E507}" type="pres">
      <dgm:prSet presAssocID="{BDD1E753-36F7-1943-9F0F-C08C766F625D}" presName="arrowAndChildren" presStyleCnt="0"/>
      <dgm:spPr/>
    </dgm:pt>
    <dgm:pt modelId="{E85DA0BB-9327-BC4A-9637-66DD3B5C9331}" type="pres">
      <dgm:prSet presAssocID="{BDD1E753-36F7-1943-9F0F-C08C766F625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6EA40A87-B59E-FA47-8027-61897779FDE8}" srcId="{866A1A71-0263-4342-9E46-63D839B28B20}" destId="{CAC8647A-7140-0C48-9AB3-027A46CAF9EA}" srcOrd="0" destOrd="0" parTransId="{6A35EA59-F35F-4D4D-852D-C9738EC9408C}" sibTransId="{42330502-8932-2B42-8CEA-A8819776F27D}"/>
    <dgm:cxn modelId="{48849F5D-C481-EA4E-B51B-8E3227993BF2}" srcId="{3FB9D4CB-0D3B-AB43-ABA3-E93F453137F2}" destId="{C91E0EDC-DAF1-1440-9825-865A9578D6A8}" srcOrd="5" destOrd="0" parTransId="{2DB4D02D-2587-C64A-BEBC-EAEF4247D68F}" sibTransId="{98ECB542-3AA2-E945-BE5B-62E230C3CB63}"/>
    <dgm:cxn modelId="{7F83C991-396C-7141-9389-E88BEE00466E}" type="presOf" srcId="{707C49F4-2B4D-C545-935F-067819948E5C}" destId="{45ECEEDF-1419-2244-AB45-0A9E54999C8D}" srcOrd="1" destOrd="0" presId="urn:microsoft.com/office/officeart/2005/8/layout/process4"/>
    <dgm:cxn modelId="{18D0C885-4FE8-004D-B151-BE501B605456}" type="presOf" srcId="{1AA4F49F-663E-794A-A9AB-3B860E624D0E}" destId="{728E793B-2911-5D4F-B313-9FABAA7EF881}" srcOrd="0" destOrd="0" presId="urn:microsoft.com/office/officeart/2005/8/layout/process4"/>
    <dgm:cxn modelId="{EDC3B7F9-D024-CA47-A917-DA45E3AB7900}" type="presOf" srcId="{67831600-DD25-E549-A689-0F8452143CB2}" destId="{EC659B44-4805-554F-9B4C-E571F12644DF}" srcOrd="0" destOrd="0" presId="urn:microsoft.com/office/officeart/2005/8/layout/process4"/>
    <dgm:cxn modelId="{A99A9CE9-8AEE-2A44-8335-B13DCB75949F}" type="presOf" srcId="{C91E0EDC-DAF1-1440-9825-865A9578D6A8}" destId="{E0CA0CCE-601A-AA41-89B9-13637871CAE3}" srcOrd="0" destOrd="0" presId="urn:microsoft.com/office/officeart/2005/8/layout/process4"/>
    <dgm:cxn modelId="{7580F9F0-C4FA-A544-AB55-95D2B1BF3448}" type="presOf" srcId="{8754A4F9-68C0-C14C-998A-BAE4B2A6E8A3}" destId="{DFC1D512-B3D7-1C4A-A70A-2197D1D8053B}" srcOrd="0" destOrd="0" presId="urn:microsoft.com/office/officeart/2005/8/layout/process4"/>
    <dgm:cxn modelId="{74C1604E-6BF9-AE42-9BB3-912E7BF1B6B3}" srcId="{C91E0EDC-DAF1-1440-9825-865A9578D6A8}" destId="{C8792DF5-832A-BC4F-BE1D-BD224084DC5B}" srcOrd="1" destOrd="0" parTransId="{7C50378B-DD79-0C49-9076-1843442E306D}" sibTransId="{78354947-EBB1-5544-8D47-BADC30FB4BC6}"/>
    <dgm:cxn modelId="{96BC99FC-29D3-A141-A9AD-D467C51E529D}" srcId="{866A1A71-0263-4342-9E46-63D839B28B20}" destId="{E21E6CC9-4E7B-2C4B-AC5A-1611F35C4BEC}" srcOrd="1" destOrd="0" parTransId="{E5C05129-C19D-BF44-B693-CC61BE1AB407}" sibTransId="{1B3B7E5A-ADE6-D74D-B003-4FEF5FF3D18C}"/>
    <dgm:cxn modelId="{2B927FAB-EB2B-7045-99CA-BFCC3D8AEEFD}" type="presOf" srcId="{866A1A71-0263-4342-9E46-63D839B28B20}" destId="{F8A29674-0289-A44F-A0DC-BF92A756624D}" srcOrd="0" destOrd="0" presId="urn:microsoft.com/office/officeart/2005/8/layout/process4"/>
    <dgm:cxn modelId="{158C8A1F-20C5-7941-9313-FD2C226DC148}" type="presOf" srcId="{FEEBB177-506F-D747-9D60-2E86355BD66A}" destId="{973DCE79-2118-5440-AD9E-4B88CB91DA48}" srcOrd="0" destOrd="0" presId="urn:microsoft.com/office/officeart/2005/8/layout/process4"/>
    <dgm:cxn modelId="{74847905-D8C0-214A-9B31-2E0F0D625C63}" srcId="{FEEBB177-506F-D747-9D60-2E86355BD66A}" destId="{46F20A84-47B3-9541-B21C-A7B82E4EFB59}" srcOrd="3" destOrd="0" parTransId="{82D84D88-8932-3446-A8EE-0EE0A19E6A50}" sibTransId="{19ACB624-1939-744C-B5D3-BE1152DC94C9}"/>
    <dgm:cxn modelId="{4C6BE166-CF62-654A-A422-C3C8014A1739}" type="presOf" srcId="{72B02E3E-A6B2-A442-8E3D-163F1946F95A}" destId="{472E2F3D-1709-4B4F-9741-FA0567F7B3A1}" srcOrd="0" destOrd="0" presId="urn:microsoft.com/office/officeart/2005/8/layout/process4"/>
    <dgm:cxn modelId="{D811BD2A-9A9B-E74A-A39F-9B6B1516BD88}" type="presOf" srcId="{EAE41E2B-4D4B-2943-A349-7C213DCD02BB}" destId="{27D90CCC-A9B7-A044-84D9-61C5046DFF45}" srcOrd="0" destOrd="0" presId="urn:microsoft.com/office/officeart/2005/8/layout/process4"/>
    <dgm:cxn modelId="{C79530BD-6B19-044C-A881-A72160AA5B69}" srcId="{FEEBB177-506F-D747-9D60-2E86355BD66A}" destId="{AAF8D9C3-6E05-5649-8785-8514C659BA9D}" srcOrd="4" destOrd="0" parTransId="{14FA8B92-0FB3-E143-8B26-AF0E6D82572D}" sibTransId="{6E25E308-72C2-5140-82AD-2A165F2B0714}"/>
    <dgm:cxn modelId="{709B58D0-BFBC-7E41-8944-35C6D4EE57FE}" type="presOf" srcId="{C91E0EDC-DAF1-1440-9825-865A9578D6A8}" destId="{039D7C0E-3384-3441-96E0-736B351F5D82}" srcOrd="1" destOrd="0" presId="urn:microsoft.com/office/officeart/2005/8/layout/process4"/>
    <dgm:cxn modelId="{1D80973B-05FE-014A-B0FC-DBF667B873F6}" type="presOf" srcId="{68BAB0C6-AAF4-B643-BCA7-EA3337AD2B76}" destId="{E5F1F962-3C88-7F4A-A238-5B6B6C46931E}" srcOrd="0" destOrd="0" presId="urn:microsoft.com/office/officeart/2005/8/layout/process4"/>
    <dgm:cxn modelId="{DD8394D9-8642-3D4C-AD30-3DCCCA9D626A}" type="presOf" srcId="{BDD1E753-36F7-1943-9F0F-C08C766F625D}" destId="{E85DA0BB-9327-BC4A-9637-66DD3B5C9331}" srcOrd="0" destOrd="0" presId="urn:microsoft.com/office/officeart/2005/8/layout/process4"/>
    <dgm:cxn modelId="{C5397668-A336-F748-A35D-1C9D8B1DA460}" srcId="{3FB9D4CB-0D3B-AB43-ABA3-E93F453137F2}" destId="{BDD1E753-36F7-1943-9F0F-C08C766F625D}" srcOrd="0" destOrd="0" parTransId="{15C25E0B-A554-7C49-AF75-F8B7E97E31FE}" sibTransId="{92BC29E2-65B8-7A42-8C01-DA08334093E0}"/>
    <dgm:cxn modelId="{CB227EAA-B820-DA48-9C16-E4846FECD800}" srcId="{707C49F4-2B4D-C545-935F-067819948E5C}" destId="{68BAB0C6-AAF4-B643-BCA7-EA3337AD2B76}" srcOrd="3" destOrd="0" parTransId="{87E28FE6-72BF-7C46-A077-DECE9AE82F68}" sibTransId="{E3AC4897-B811-194E-AC6A-9C18C5E0126E}"/>
    <dgm:cxn modelId="{CBD0F800-0F12-8042-85AF-5A4CBA84675D}" type="presOf" srcId="{707C49F4-2B4D-C545-935F-067819948E5C}" destId="{0CBD0B31-5628-3B4B-AD38-D67C3C4A9BEA}" srcOrd="0" destOrd="0" presId="urn:microsoft.com/office/officeart/2005/8/layout/process4"/>
    <dgm:cxn modelId="{8D10646F-87CC-704B-B05F-E1964803E20A}" srcId="{3FB9D4CB-0D3B-AB43-ABA3-E93F453137F2}" destId="{866A1A71-0263-4342-9E46-63D839B28B20}" srcOrd="8" destOrd="0" parTransId="{DB086534-F7A9-124C-A5C2-BAF84677095D}" sibTransId="{A8E9CEB3-63A3-1346-9178-7DFC12A6F840}"/>
    <dgm:cxn modelId="{3736A690-71EC-3444-953F-5E7D8B6F60FF}" srcId="{3FB9D4CB-0D3B-AB43-ABA3-E93F453137F2}" destId="{E0A3834A-AA48-B84B-8FF6-0A705314ED0E}" srcOrd="2" destOrd="0" parTransId="{0F47BBE7-166D-784C-B07C-472B92BEA818}" sibTransId="{1CDDBB8A-E640-0540-B114-77799AB8360D}"/>
    <dgm:cxn modelId="{E472937C-24D7-E540-89B5-014E6A9FD30F}" srcId="{FEEBB177-506F-D747-9D60-2E86355BD66A}" destId="{EAE41E2B-4D4B-2943-A349-7C213DCD02BB}" srcOrd="0" destOrd="0" parTransId="{584E5DAA-08A9-EB4B-83DA-374970B87D44}" sibTransId="{07C29864-EA0D-8244-B70C-88A3FF747B9B}"/>
    <dgm:cxn modelId="{81E7FF81-B1D6-664C-B30F-E9512B38C353}" type="presOf" srcId="{E21E6CC9-4E7B-2C4B-AC5A-1611F35C4BEC}" destId="{4BB4FB20-4593-0B47-A8E9-D17E869C05F9}" srcOrd="0" destOrd="0" presId="urn:microsoft.com/office/officeart/2005/8/layout/process4"/>
    <dgm:cxn modelId="{D102870D-1454-EA41-8B77-EACCB548CF39}" type="presOf" srcId="{3FB9D4CB-0D3B-AB43-ABA3-E93F453137F2}" destId="{F9A57A79-AC08-234D-8F77-B6CD49A3DD51}" srcOrd="0" destOrd="0" presId="urn:microsoft.com/office/officeart/2005/8/layout/process4"/>
    <dgm:cxn modelId="{03F73377-F50B-7246-AF65-D6BEDBA18D6D}" srcId="{3FB9D4CB-0D3B-AB43-ABA3-E93F453137F2}" destId="{E3F66313-8D0A-1046-9AEF-724EB8D825DC}" srcOrd="3" destOrd="0" parTransId="{2B2955AF-57A4-D94F-A1C0-CD0C5726306B}" sibTransId="{241B15C1-BFBB-694E-A656-812880705FBF}"/>
    <dgm:cxn modelId="{4B274D35-36DD-9448-8ABA-63B6244560E0}" srcId="{707C49F4-2B4D-C545-935F-067819948E5C}" destId="{315C04CE-4B79-8043-9F57-F0A631EBEFB5}" srcOrd="2" destOrd="0" parTransId="{88796962-8500-E744-8B7C-B75AECD3439D}" sibTransId="{5982FE7A-F423-6147-A9AE-B67D527C37AF}"/>
    <dgm:cxn modelId="{4C0C53B2-FFFB-4040-B4EA-152CB20048EC}" type="presOf" srcId="{FEEBB177-506F-D747-9D60-2E86355BD66A}" destId="{116C34CC-D46E-1B44-8DFB-7CF9AA83BA9B}" srcOrd="1" destOrd="0" presId="urn:microsoft.com/office/officeart/2005/8/layout/process4"/>
    <dgm:cxn modelId="{EF7A9223-623F-8E43-89FB-CCE30F72CBE6}" type="presOf" srcId="{E26D602D-A8A1-BB43-A6D9-BE2AB9526C38}" destId="{21EAF0B0-DCD2-4849-8D75-E1B5757FC13B}" srcOrd="0" destOrd="0" presId="urn:microsoft.com/office/officeart/2005/8/layout/process4"/>
    <dgm:cxn modelId="{D816EC91-ECD6-E64D-B812-1DF51AC4DA63}" type="presOf" srcId="{866A1A71-0263-4342-9E46-63D839B28B20}" destId="{F0395018-A661-9643-AFC0-CF4B14B1EF9B}" srcOrd="1" destOrd="0" presId="urn:microsoft.com/office/officeart/2005/8/layout/process4"/>
    <dgm:cxn modelId="{926DB799-088A-EE4E-AC35-2D190D6AA828}" srcId="{707C49F4-2B4D-C545-935F-067819948E5C}" destId="{E26D602D-A8A1-BB43-A6D9-BE2AB9526C38}" srcOrd="1" destOrd="0" parTransId="{1D1BAFFF-C198-D94A-8133-C44156998EE0}" sibTransId="{55EC35B0-8E8A-3B4E-87C3-FD7595514F86}"/>
    <dgm:cxn modelId="{80FE00D1-47F9-8040-8117-2375189F483D}" type="presOf" srcId="{E0A3834A-AA48-B84B-8FF6-0A705314ED0E}" destId="{99FEBD93-C150-FB48-AC75-C4F4BAAE0C25}" srcOrd="0" destOrd="0" presId="urn:microsoft.com/office/officeart/2005/8/layout/process4"/>
    <dgm:cxn modelId="{68BF34DB-9780-584E-A65A-593276B3B868}" srcId="{866A1A71-0263-4342-9E46-63D839B28B20}" destId="{72B02E3E-A6B2-A442-8E3D-163F1946F95A}" srcOrd="2" destOrd="0" parTransId="{928A60AE-4BF1-DD44-8AF9-C142A0340382}" sibTransId="{168D66A8-A5C3-5F44-97C8-7C710CCB4F44}"/>
    <dgm:cxn modelId="{9DE84D7B-EE37-344F-B0DE-CA0BC27270D4}" srcId="{3FB9D4CB-0D3B-AB43-ABA3-E93F453137F2}" destId="{877328CD-1463-D04D-9D7C-A608BA142BF1}" srcOrd="6" destOrd="0" parTransId="{959074F7-9DEB-9F42-8AE0-29FF4522F693}" sibTransId="{A7F99884-158F-5F46-991C-A63B5C396308}"/>
    <dgm:cxn modelId="{93B60BC3-3D3E-F042-8996-A14BEB5756AD}" type="presOf" srcId="{877328CD-1463-D04D-9D7C-A608BA142BF1}" destId="{2A8E2B8C-1C4A-7A4C-B551-FF968381A6F2}" srcOrd="0" destOrd="0" presId="urn:microsoft.com/office/officeart/2005/8/layout/process4"/>
    <dgm:cxn modelId="{FDAA3E5B-19BD-8045-B6F3-38E29F25AC86}" srcId="{3FB9D4CB-0D3B-AB43-ABA3-E93F453137F2}" destId="{FEEBB177-506F-D747-9D60-2E86355BD66A}" srcOrd="1" destOrd="0" parTransId="{10EBCD06-DF38-0748-9339-E318FD174882}" sibTransId="{6119C9E5-C256-9747-A962-B4979D5FC264}"/>
    <dgm:cxn modelId="{B13A560E-30B1-EF42-AA08-4F571147DA16}" type="presOf" srcId="{AAF8D9C3-6E05-5649-8785-8514C659BA9D}" destId="{5074A15D-9536-5647-9710-BD67D5B9A91D}" srcOrd="0" destOrd="0" presId="urn:microsoft.com/office/officeart/2005/8/layout/process4"/>
    <dgm:cxn modelId="{D119CB67-5329-C247-8988-81B7409A4B65}" type="presOf" srcId="{46F20A84-47B3-9541-B21C-A7B82E4EFB59}" destId="{02290774-31CE-C441-9270-A145F988EEB5}" srcOrd="0" destOrd="0" presId="urn:microsoft.com/office/officeart/2005/8/layout/process4"/>
    <dgm:cxn modelId="{969EC0F6-C5DF-6D47-A7B9-54025502E3FD}" srcId="{707C49F4-2B4D-C545-935F-067819948E5C}" destId="{9A553719-94AC-A547-B498-DA93F5D60F73}" srcOrd="0" destOrd="0" parTransId="{E1E80DA5-8F57-7142-9084-FE33DAD39BDD}" sibTransId="{7A2A0131-4906-9348-9F53-D2881B2602D5}"/>
    <dgm:cxn modelId="{3BEBD428-5233-774E-8738-6078E1DAC3B6}" srcId="{FEEBB177-506F-D747-9D60-2E86355BD66A}" destId="{1AA4F49F-663E-794A-A9AB-3B860E624D0E}" srcOrd="2" destOrd="0" parTransId="{C876918A-A732-5443-9A9F-97C5F5A4E5DC}" sibTransId="{B1125E52-B51E-8746-BAF8-B1262181EAE8}"/>
    <dgm:cxn modelId="{4BD536B1-4CD8-8640-AC21-4977EF2A9EBA}" type="presOf" srcId="{9A553719-94AC-A547-B498-DA93F5D60F73}" destId="{BA926ECE-1BFE-BF4B-A6CB-693A4365E7E5}" srcOrd="0" destOrd="0" presId="urn:microsoft.com/office/officeart/2005/8/layout/process4"/>
    <dgm:cxn modelId="{F747B554-F1A1-744C-979C-9D8E79DECE09}" type="presOf" srcId="{C8792DF5-832A-BC4F-BE1D-BD224084DC5B}" destId="{9DB9914F-E2AE-A943-BDC8-8BF84959890E}" srcOrd="0" destOrd="0" presId="urn:microsoft.com/office/officeart/2005/8/layout/process4"/>
    <dgm:cxn modelId="{0E92020B-B735-324E-AEB6-DE648CCA802C}" type="presOf" srcId="{315C04CE-4B79-8043-9F57-F0A631EBEFB5}" destId="{75248F07-7024-A843-A2F9-2D8692EA2996}" srcOrd="0" destOrd="0" presId="urn:microsoft.com/office/officeart/2005/8/layout/process4"/>
    <dgm:cxn modelId="{F1A337CA-F741-2C44-B70C-AD0569FBC02D}" srcId="{3FB9D4CB-0D3B-AB43-ABA3-E93F453137F2}" destId="{707C49F4-2B4D-C545-935F-067819948E5C}" srcOrd="7" destOrd="0" parTransId="{CB8EB046-3045-BF40-88B1-FC7116945D54}" sibTransId="{1C5AE4AB-F0C6-8F46-A484-49AF19D0D614}"/>
    <dgm:cxn modelId="{9165FF5C-41E3-4642-BD92-2D808E2C03A4}" type="presOf" srcId="{E3F66313-8D0A-1046-9AEF-724EB8D825DC}" destId="{CA397DF5-BD7A-8A4B-A4F9-28E1F846229A}" srcOrd="0" destOrd="0" presId="urn:microsoft.com/office/officeart/2005/8/layout/process4"/>
    <dgm:cxn modelId="{641F44AE-0E7C-CF45-92FE-5BA3DAEF8C8F}" srcId="{C91E0EDC-DAF1-1440-9825-865A9578D6A8}" destId="{1F5A14AC-FB09-884E-BA55-85F427C880C6}" srcOrd="0" destOrd="0" parTransId="{6014E802-7DB5-9C45-BC52-7D251BEDE1C7}" sibTransId="{AFFE9B26-0F96-7A45-8D30-C9EBF3F1A5C0}"/>
    <dgm:cxn modelId="{D5AD0D3B-1BD7-DA4F-8572-BF491A0F6B2E}" srcId="{3FB9D4CB-0D3B-AB43-ABA3-E93F453137F2}" destId="{8754A4F9-68C0-C14C-998A-BAE4B2A6E8A3}" srcOrd="4" destOrd="0" parTransId="{56C4CC40-8CDF-FA47-AD6A-FF436FD270EA}" sibTransId="{3BCB9046-3F35-A04D-8605-B8A31CA9CB9D}"/>
    <dgm:cxn modelId="{AD25B7F6-59CC-794B-86BC-9BD70D2A7606}" type="presOf" srcId="{CAC8647A-7140-0C48-9AB3-027A46CAF9EA}" destId="{80C3C0EE-0B71-3D4F-9A36-3E2CCDBD4FB8}" srcOrd="0" destOrd="0" presId="urn:microsoft.com/office/officeart/2005/8/layout/process4"/>
    <dgm:cxn modelId="{2E6EE52F-8BA6-714B-A5D5-34F590E5BD14}" type="presOf" srcId="{1F5A14AC-FB09-884E-BA55-85F427C880C6}" destId="{BAD2009F-35D9-3B48-8486-58369F730250}" srcOrd="0" destOrd="0" presId="urn:microsoft.com/office/officeart/2005/8/layout/process4"/>
    <dgm:cxn modelId="{94E7B945-A87C-EF47-B0B1-99AD4A79DDE7}" srcId="{FEEBB177-506F-D747-9D60-2E86355BD66A}" destId="{67831600-DD25-E549-A689-0F8452143CB2}" srcOrd="1" destOrd="0" parTransId="{192372C8-44DE-9147-8CDB-F5D1788D4AEE}" sibTransId="{A1317C60-784E-C346-A7FE-FA35623F4E7A}"/>
    <dgm:cxn modelId="{B3051658-CFED-4748-A2D1-6BFB3E086156}" type="presParOf" srcId="{F9A57A79-AC08-234D-8F77-B6CD49A3DD51}" destId="{281269B0-6A88-7D44-91C6-D6367E12B293}" srcOrd="0" destOrd="0" presId="urn:microsoft.com/office/officeart/2005/8/layout/process4"/>
    <dgm:cxn modelId="{997DBF4C-4F1E-524A-9782-3C0523990C93}" type="presParOf" srcId="{281269B0-6A88-7D44-91C6-D6367E12B293}" destId="{F8A29674-0289-A44F-A0DC-BF92A756624D}" srcOrd="0" destOrd="0" presId="urn:microsoft.com/office/officeart/2005/8/layout/process4"/>
    <dgm:cxn modelId="{00DD7168-AE80-0A44-95DD-273375D965E1}" type="presParOf" srcId="{281269B0-6A88-7D44-91C6-D6367E12B293}" destId="{F0395018-A661-9643-AFC0-CF4B14B1EF9B}" srcOrd="1" destOrd="0" presId="urn:microsoft.com/office/officeart/2005/8/layout/process4"/>
    <dgm:cxn modelId="{AEBF9345-F3D1-8646-B903-01E969DADF07}" type="presParOf" srcId="{281269B0-6A88-7D44-91C6-D6367E12B293}" destId="{A947C832-6D08-7347-BC03-507436FD3291}" srcOrd="2" destOrd="0" presId="urn:microsoft.com/office/officeart/2005/8/layout/process4"/>
    <dgm:cxn modelId="{D045E535-683D-0D47-BE75-35192C4C04C9}" type="presParOf" srcId="{A947C832-6D08-7347-BC03-507436FD3291}" destId="{80C3C0EE-0B71-3D4F-9A36-3E2CCDBD4FB8}" srcOrd="0" destOrd="0" presId="urn:microsoft.com/office/officeart/2005/8/layout/process4"/>
    <dgm:cxn modelId="{E53E5EA9-12A4-BA47-987E-3BB70CA10F29}" type="presParOf" srcId="{A947C832-6D08-7347-BC03-507436FD3291}" destId="{4BB4FB20-4593-0B47-A8E9-D17E869C05F9}" srcOrd="1" destOrd="0" presId="urn:microsoft.com/office/officeart/2005/8/layout/process4"/>
    <dgm:cxn modelId="{C240DBA3-BDB3-424D-BB91-D7D733C5BD5D}" type="presParOf" srcId="{A947C832-6D08-7347-BC03-507436FD3291}" destId="{472E2F3D-1709-4B4F-9741-FA0567F7B3A1}" srcOrd="2" destOrd="0" presId="urn:microsoft.com/office/officeart/2005/8/layout/process4"/>
    <dgm:cxn modelId="{4CE0D1EB-3B29-E246-9E88-1FE7384A5216}" type="presParOf" srcId="{F9A57A79-AC08-234D-8F77-B6CD49A3DD51}" destId="{78E45E2A-22AB-6C4A-AE26-764DCCC79EEE}" srcOrd="1" destOrd="0" presId="urn:microsoft.com/office/officeart/2005/8/layout/process4"/>
    <dgm:cxn modelId="{88B39AF1-7ADD-B948-B6D2-8F8071943649}" type="presParOf" srcId="{F9A57A79-AC08-234D-8F77-B6CD49A3DD51}" destId="{FE05D669-C7E1-CF41-9DB8-D44D4EDD0202}" srcOrd="2" destOrd="0" presId="urn:microsoft.com/office/officeart/2005/8/layout/process4"/>
    <dgm:cxn modelId="{72032AAE-B041-9C4F-BE00-01870F16CA58}" type="presParOf" srcId="{FE05D669-C7E1-CF41-9DB8-D44D4EDD0202}" destId="{0CBD0B31-5628-3B4B-AD38-D67C3C4A9BEA}" srcOrd="0" destOrd="0" presId="urn:microsoft.com/office/officeart/2005/8/layout/process4"/>
    <dgm:cxn modelId="{1775AA41-A0D2-B441-AFAD-C7BEC4D8AB85}" type="presParOf" srcId="{FE05D669-C7E1-CF41-9DB8-D44D4EDD0202}" destId="{45ECEEDF-1419-2244-AB45-0A9E54999C8D}" srcOrd="1" destOrd="0" presId="urn:microsoft.com/office/officeart/2005/8/layout/process4"/>
    <dgm:cxn modelId="{9221F6CD-57C3-7843-87CD-CCE0DE8D8717}" type="presParOf" srcId="{FE05D669-C7E1-CF41-9DB8-D44D4EDD0202}" destId="{9FA3F119-8966-6741-B64B-D9355600D810}" srcOrd="2" destOrd="0" presId="urn:microsoft.com/office/officeart/2005/8/layout/process4"/>
    <dgm:cxn modelId="{3092042E-6B64-9F44-A626-BA170E2BB50C}" type="presParOf" srcId="{9FA3F119-8966-6741-B64B-D9355600D810}" destId="{BA926ECE-1BFE-BF4B-A6CB-693A4365E7E5}" srcOrd="0" destOrd="0" presId="urn:microsoft.com/office/officeart/2005/8/layout/process4"/>
    <dgm:cxn modelId="{F1006BD8-2CBB-E444-A805-1973048863C6}" type="presParOf" srcId="{9FA3F119-8966-6741-B64B-D9355600D810}" destId="{21EAF0B0-DCD2-4849-8D75-E1B5757FC13B}" srcOrd="1" destOrd="0" presId="urn:microsoft.com/office/officeart/2005/8/layout/process4"/>
    <dgm:cxn modelId="{E949B4F7-A650-6745-9420-B4A2CF8E3DBB}" type="presParOf" srcId="{9FA3F119-8966-6741-B64B-D9355600D810}" destId="{75248F07-7024-A843-A2F9-2D8692EA2996}" srcOrd="2" destOrd="0" presId="urn:microsoft.com/office/officeart/2005/8/layout/process4"/>
    <dgm:cxn modelId="{92AC2BF9-5343-A542-869B-A7ACBCB5C328}" type="presParOf" srcId="{9FA3F119-8966-6741-B64B-D9355600D810}" destId="{E5F1F962-3C88-7F4A-A238-5B6B6C46931E}" srcOrd="3" destOrd="0" presId="urn:microsoft.com/office/officeart/2005/8/layout/process4"/>
    <dgm:cxn modelId="{FF7C3A1E-B53D-AB47-856B-D1655971BCFE}" type="presParOf" srcId="{F9A57A79-AC08-234D-8F77-B6CD49A3DD51}" destId="{7E38F4DF-14EF-D74C-A7D3-9F6D24DEDCD4}" srcOrd="3" destOrd="0" presId="urn:microsoft.com/office/officeart/2005/8/layout/process4"/>
    <dgm:cxn modelId="{B1823597-D044-0B48-AF85-737C3637F30D}" type="presParOf" srcId="{F9A57A79-AC08-234D-8F77-B6CD49A3DD51}" destId="{10339FD2-F213-AA4A-8CBF-A75E413D7DB1}" srcOrd="4" destOrd="0" presId="urn:microsoft.com/office/officeart/2005/8/layout/process4"/>
    <dgm:cxn modelId="{5134613B-E375-C74B-8D3F-05E4252399B2}" type="presParOf" srcId="{10339FD2-F213-AA4A-8CBF-A75E413D7DB1}" destId="{2A8E2B8C-1C4A-7A4C-B551-FF968381A6F2}" srcOrd="0" destOrd="0" presId="urn:microsoft.com/office/officeart/2005/8/layout/process4"/>
    <dgm:cxn modelId="{10ADA4DF-BBB8-1148-B091-CAEC84F066D9}" type="presParOf" srcId="{F9A57A79-AC08-234D-8F77-B6CD49A3DD51}" destId="{AFD8AE04-F6B3-864B-A3F4-98FDEA353DFC}" srcOrd="5" destOrd="0" presId="urn:microsoft.com/office/officeart/2005/8/layout/process4"/>
    <dgm:cxn modelId="{36416756-3742-B042-91A7-CE8203CEE467}" type="presParOf" srcId="{F9A57A79-AC08-234D-8F77-B6CD49A3DD51}" destId="{CEF380C4-9250-C246-9EAA-70A9E0BCDBFB}" srcOrd="6" destOrd="0" presId="urn:microsoft.com/office/officeart/2005/8/layout/process4"/>
    <dgm:cxn modelId="{10B83165-70F9-F14B-8CEC-8DD44B5DC8C5}" type="presParOf" srcId="{CEF380C4-9250-C246-9EAA-70A9E0BCDBFB}" destId="{E0CA0CCE-601A-AA41-89B9-13637871CAE3}" srcOrd="0" destOrd="0" presId="urn:microsoft.com/office/officeart/2005/8/layout/process4"/>
    <dgm:cxn modelId="{0B6BC011-196D-EC47-B7D2-4A182C7067E6}" type="presParOf" srcId="{CEF380C4-9250-C246-9EAA-70A9E0BCDBFB}" destId="{039D7C0E-3384-3441-96E0-736B351F5D82}" srcOrd="1" destOrd="0" presId="urn:microsoft.com/office/officeart/2005/8/layout/process4"/>
    <dgm:cxn modelId="{14BB96F7-54F2-9D44-B31F-A4B2AD3D891A}" type="presParOf" srcId="{CEF380C4-9250-C246-9EAA-70A9E0BCDBFB}" destId="{4CAA63DF-DD0F-124B-955C-ECF9B612420E}" srcOrd="2" destOrd="0" presId="urn:microsoft.com/office/officeart/2005/8/layout/process4"/>
    <dgm:cxn modelId="{8230B53F-7FCC-404E-B3C9-03B01B70AA13}" type="presParOf" srcId="{4CAA63DF-DD0F-124B-955C-ECF9B612420E}" destId="{BAD2009F-35D9-3B48-8486-58369F730250}" srcOrd="0" destOrd="0" presId="urn:microsoft.com/office/officeart/2005/8/layout/process4"/>
    <dgm:cxn modelId="{BCAD60F3-8720-2940-9B6E-A2837098B736}" type="presParOf" srcId="{4CAA63DF-DD0F-124B-955C-ECF9B612420E}" destId="{9DB9914F-E2AE-A943-BDC8-8BF84959890E}" srcOrd="1" destOrd="0" presId="urn:microsoft.com/office/officeart/2005/8/layout/process4"/>
    <dgm:cxn modelId="{7B679E31-DAA3-6342-AC16-2C4C31B863B2}" type="presParOf" srcId="{F9A57A79-AC08-234D-8F77-B6CD49A3DD51}" destId="{6A9E175B-1B41-784F-80B0-FC9264967DD0}" srcOrd="7" destOrd="0" presId="urn:microsoft.com/office/officeart/2005/8/layout/process4"/>
    <dgm:cxn modelId="{26D189E3-5AB9-F84D-B0F3-CE52A6BC7D40}" type="presParOf" srcId="{F9A57A79-AC08-234D-8F77-B6CD49A3DD51}" destId="{14B2EBFC-7C20-BF4F-8476-7E753FEA7408}" srcOrd="8" destOrd="0" presId="urn:microsoft.com/office/officeart/2005/8/layout/process4"/>
    <dgm:cxn modelId="{7A3A7513-181E-C341-972D-F2278E804332}" type="presParOf" srcId="{14B2EBFC-7C20-BF4F-8476-7E753FEA7408}" destId="{DFC1D512-B3D7-1C4A-A70A-2197D1D8053B}" srcOrd="0" destOrd="0" presId="urn:microsoft.com/office/officeart/2005/8/layout/process4"/>
    <dgm:cxn modelId="{BC8D92BC-DAC5-004C-80B3-85A2E78B2F72}" type="presParOf" srcId="{F9A57A79-AC08-234D-8F77-B6CD49A3DD51}" destId="{7CD26880-F39F-8845-BB90-5EE5424FEF18}" srcOrd="9" destOrd="0" presId="urn:microsoft.com/office/officeart/2005/8/layout/process4"/>
    <dgm:cxn modelId="{9E384E5C-10D7-0F46-B02F-0E5FA4A2C7C7}" type="presParOf" srcId="{F9A57A79-AC08-234D-8F77-B6CD49A3DD51}" destId="{51364D5B-37D8-0643-8DC3-6F9D5FEB918A}" srcOrd="10" destOrd="0" presId="urn:microsoft.com/office/officeart/2005/8/layout/process4"/>
    <dgm:cxn modelId="{1DA775C1-39B1-EC41-BD7F-EC03AFC59499}" type="presParOf" srcId="{51364D5B-37D8-0643-8DC3-6F9D5FEB918A}" destId="{CA397DF5-BD7A-8A4B-A4F9-28E1F846229A}" srcOrd="0" destOrd="0" presId="urn:microsoft.com/office/officeart/2005/8/layout/process4"/>
    <dgm:cxn modelId="{4FB4B1D2-9E6D-E548-AB3C-E0B318A3FF79}" type="presParOf" srcId="{F9A57A79-AC08-234D-8F77-B6CD49A3DD51}" destId="{7573EC8F-E807-A84E-89F3-66B6E159207D}" srcOrd="11" destOrd="0" presId="urn:microsoft.com/office/officeart/2005/8/layout/process4"/>
    <dgm:cxn modelId="{5802A5FB-32EF-1549-8BD6-CC0FC8ED4859}" type="presParOf" srcId="{F9A57A79-AC08-234D-8F77-B6CD49A3DD51}" destId="{CDDA4FBF-37C4-B048-860E-1F0B9E942606}" srcOrd="12" destOrd="0" presId="urn:microsoft.com/office/officeart/2005/8/layout/process4"/>
    <dgm:cxn modelId="{65990D11-71E4-3C4B-B2C8-2EDCE732A116}" type="presParOf" srcId="{CDDA4FBF-37C4-B048-860E-1F0B9E942606}" destId="{99FEBD93-C150-FB48-AC75-C4F4BAAE0C25}" srcOrd="0" destOrd="0" presId="urn:microsoft.com/office/officeart/2005/8/layout/process4"/>
    <dgm:cxn modelId="{DBDA6509-62B6-5241-BE56-8C016DA7DB33}" type="presParOf" srcId="{F9A57A79-AC08-234D-8F77-B6CD49A3DD51}" destId="{B2247509-AD2F-A548-89ED-5C1CD8DA4C4A}" srcOrd="13" destOrd="0" presId="urn:microsoft.com/office/officeart/2005/8/layout/process4"/>
    <dgm:cxn modelId="{D5EE11A5-8962-5946-92D6-D3D77A72949A}" type="presParOf" srcId="{F9A57A79-AC08-234D-8F77-B6CD49A3DD51}" destId="{D5B7DAC5-D9F8-044E-BE5B-3D96A14C8F7D}" srcOrd="14" destOrd="0" presId="urn:microsoft.com/office/officeart/2005/8/layout/process4"/>
    <dgm:cxn modelId="{13CEE944-E541-0643-806A-C3C9BA6CCDB8}" type="presParOf" srcId="{D5B7DAC5-D9F8-044E-BE5B-3D96A14C8F7D}" destId="{973DCE79-2118-5440-AD9E-4B88CB91DA48}" srcOrd="0" destOrd="0" presId="urn:microsoft.com/office/officeart/2005/8/layout/process4"/>
    <dgm:cxn modelId="{03D99F36-A537-3943-A54D-628C7DCF6098}" type="presParOf" srcId="{D5B7DAC5-D9F8-044E-BE5B-3D96A14C8F7D}" destId="{116C34CC-D46E-1B44-8DFB-7CF9AA83BA9B}" srcOrd="1" destOrd="0" presId="urn:microsoft.com/office/officeart/2005/8/layout/process4"/>
    <dgm:cxn modelId="{2B812674-1D53-AB49-A47A-4898A71B6F68}" type="presParOf" srcId="{D5B7DAC5-D9F8-044E-BE5B-3D96A14C8F7D}" destId="{CB3DF94C-1983-6240-8952-E17605E94A5C}" srcOrd="2" destOrd="0" presId="urn:microsoft.com/office/officeart/2005/8/layout/process4"/>
    <dgm:cxn modelId="{56CFE211-66B5-4240-A2E4-E354E95D4F4C}" type="presParOf" srcId="{CB3DF94C-1983-6240-8952-E17605E94A5C}" destId="{27D90CCC-A9B7-A044-84D9-61C5046DFF45}" srcOrd="0" destOrd="0" presId="urn:microsoft.com/office/officeart/2005/8/layout/process4"/>
    <dgm:cxn modelId="{0235569D-9325-DC47-AE9A-12C75FF93320}" type="presParOf" srcId="{CB3DF94C-1983-6240-8952-E17605E94A5C}" destId="{EC659B44-4805-554F-9B4C-E571F12644DF}" srcOrd="1" destOrd="0" presId="urn:microsoft.com/office/officeart/2005/8/layout/process4"/>
    <dgm:cxn modelId="{684BC53A-0D92-F24A-AD07-D8DB9C35A15B}" type="presParOf" srcId="{CB3DF94C-1983-6240-8952-E17605E94A5C}" destId="{728E793B-2911-5D4F-B313-9FABAA7EF881}" srcOrd="2" destOrd="0" presId="urn:microsoft.com/office/officeart/2005/8/layout/process4"/>
    <dgm:cxn modelId="{8901495B-810F-794F-BDCF-8630AAC30899}" type="presParOf" srcId="{CB3DF94C-1983-6240-8952-E17605E94A5C}" destId="{02290774-31CE-C441-9270-A145F988EEB5}" srcOrd="3" destOrd="0" presId="urn:microsoft.com/office/officeart/2005/8/layout/process4"/>
    <dgm:cxn modelId="{83BC477C-69A8-9744-8500-B22E159B8264}" type="presParOf" srcId="{CB3DF94C-1983-6240-8952-E17605E94A5C}" destId="{5074A15D-9536-5647-9710-BD67D5B9A91D}" srcOrd="4" destOrd="0" presId="urn:microsoft.com/office/officeart/2005/8/layout/process4"/>
    <dgm:cxn modelId="{2724A66B-918E-B547-926E-828F18D8016D}" type="presParOf" srcId="{F9A57A79-AC08-234D-8F77-B6CD49A3DD51}" destId="{B209BAD5-9ECA-3546-8D4C-32056B62FF56}" srcOrd="15" destOrd="0" presId="urn:microsoft.com/office/officeart/2005/8/layout/process4"/>
    <dgm:cxn modelId="{9679A354-2E37-A54E-BCAC-2534399DE8E6}" type="presParOf" srcId="{F9A57A79-AC08-234D-8F77-B6CD49A3DD51}" destId="{C470B181-02A5-1740-9F2E-9DE6AB86E507}" srcOrd="16" destOrd="0" presId="urn:microsoft.com/office/officeart/2005/8/layout/process4"/>
    <dgm:cxn modelId="{911DB797-4F0F-F44B-9946-A71C31B588A1}" type="presParOf" srcId="{C470B181-02A5-1740-9F2E-9DE6AB86E507}" destId="{E85DA0BB-9327-BC4A-9637-66DD3B5C93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B9D4CB-0D3B-AB43-ABA3-E93F453137F2}" type="doc">
      <dgm:prSet loTypeId="urn:microsoft.com/office/officeart/2005/8/layout/process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D1E753-36F7-1943-9F0F-C08C766F625D}">
      <dgm:prSet custT="1"/>
      <dgm:spPr/>
      <dgm:t>
        <a:bodyPr/>
        <a:lstStyle/>
        <a:p>
          <a:pPr rtl="0"/>
          <a:r>
            <a:rPr lang="en-US" sz="1800" dirty="0" smtClean="0"/>
            <a:t>Idea: develop a PPC Symptom tool</a:t>
          </a:r>
          <a:endParaRPr lang="en-US" sz="1800" dirty="0"/>
        </a:p>
      </dgm:t>
    </dgm:pt>
    <dgm:pt modelId="{15C25E0B-A554-7C49-AF75-F8B7E97E31FE}" type="parTrans" cxnId="{C5397668-A336-F748-A35D-1C9D8B1DA460}">
      <dgm:prSet/>
      <dgm:spPr/>
      <dgm:t>
        <a:bodyPr/>
        <a:lstStyle/>
        <a:p>
          <a:endParaRPr lang="en-US"/>
        </a:p>
      </dgm:t>
    </dgm:pt>
    <dgm:pt modelId="{92BC29E2-65B8-7A42-8C01-DA08334093E0}" type="sibTrans" cxnId="{C5397668-A336-F748-A35D-1C9D8B1DA460}">
      <dgm:prSet/>
      <dgm:spPr/>
      <dgm:t>
        <a:bodyPr/>
        <a:lstStyle/>
        <a:p>
          <a:endParaRPr lang="en-US"/>
        </a:p>
      </dgm:t>
    </dgm:pt>
    <dgm:pt modelId="{FEEBB177-506F-D747-9D60-2E86355BD66A}">
      <dgm:prSet custT="1"/>
      <dgm:spPr/>
      <dgm:t>
        <a:bodyPr/>
        <a:lstStyle/>
        <a:p>
          <a:pPr rtl="0"/>
          <a:r>
            <a:rPr lang="en-US" sz="1800" dirty="0" smtClean="0"/>
            <a:t>Work this idea up</a:t>
          </a:r>
          <a:endParaRPr lang="en-US" sz="1800" dirty="0"/>
        </a:p>
      </dgm:t>
    </dgm:pt>
    <dgm:pt modelId="{10EBCD06-DF38-0748-9339-E318FD174882}" type="parTrans" cxnId="{FDAA3E5B-19BD-8045-B6F3-38E29F25AC86}">
      <dgm:prSet/>
      <dgm:spPr/>
      <dgm:t>
        <a:bodyPr/>
        <a:lstStyle/>
        <a:p>
          <a:endParaRPr lang="en-US"/>
        </a:p>
      </dgm:t>
    </dgm:pt>
    <dgm:pt modelId="{6119C9E5-C256-9747-A962-B4979D5FC264}" type="sibTrans" cxnId="{FDAA3E5B-19BD-8045-B6F3-38E29F25AC86}">
      <dgm:prSet/>
      <dgm:spPr/>
      <dgm:t>
        <a:bodyPr/>
        <a:lstStyle/>
        <a:p>
          <a:endParaRPr lang="en-US"/>
        </a:p>
      </dgm:t>
    </dgm:pt>
    <dgm:pt modelId="{EAE41E2B-4D4B-2943-A349-7C213DCD02BB}">
      <dgm:prSet custT="1"/>
      <dgm:spPr/>
      <dgm:t>
        <a:bodyPr/>
        <a:lstStyle/>
        <a:p>
          <a:pPr rtl="0"/>
          <a:r>
            <a:rPr lang="en-US" sz="1800" dirty="0" smtClean="0"/>
            <a:t>Feasibility-NO</a:t>
          </a:r>
          <a:endParaRPr lang="en-US" sz="1800" dirty="0"/>
        </a:p>
      </dgm:t>
    </dgm:pt>
    <dgm:pt modelId="{584E5DAA-08A9-EB4B-83DA-374970B87D44}" type="parTrans" cxnId="{E472937C-24D7-E540-89B5-014E6A9FD30F}">
      <dgm:prSet/>
      <dgm:spPr/>
      <dgm:t>
        <a:bodyPr/>
        <a:lstStyle/>
        <a:p>
          <a:endParaRPr lang="en-US"/>
        </a:p>
      </dgm:t>
    </dgm:pt>
    <dgm:pt modelId="{07C29864-EA0D-8244-B70C-88A3FF747B9B}" type="sibTrans" cxnId="{E472937C-24D7-E540-89B5-014E6A9FD30F}">
      <dgm:prSet/>
      <dgm:spPr/>
      <dgm:t>
        <a:bodyPr/>
        <a:lstStyle/>
        <a:p>
          <a:endParaRPr lang="en-US"/>
        </a:p>
      </dgm:t>
    </dgm:pt>
    <dgm:pt modelId="{67831600-DD25-E549-A689-0F8452143CB2}">
      <dgm:prSet custT="1"/>
      <dgm:spPr/>
      <dgm:t>
        <a:bodyPr/>
        <a:lstStyle/>
        <a:p>
          <a:pPr rtl="0"/>
          <a:r>
            <a:rPr lang="en-US" sz="1800" dirty="0" smtClean="0"/>
            <a:t>Resources-YES</a:t>
          </a:r>
          <a:endParaRPr lang="en-US" sz="1800" dirty="0"/>
        </a:p>
      </dgm:t>
    </dgm:pt>
    <dgm:pt modelId="{192372C8-44DE-9147-8CDB-F5D1788D4AEE}" type="parTrans" cxnId="{94E7B945-A87C-EF47-B0B1-99AD4A79DDE7}">
      <dgm:prSet/>
      <dgm:spPr/>
      <dgm:t>
        <a:bodyPr/>
        <a:lstStyle/>
        <a:p>
          <a:endParaRPr lang="en-US"/>
        </a:p>
      </dgm:t>
    </dgm:pt>
    <dgm:pt modelId="{A1317C60-784E-C346-A7FE-FA35623F4E7A}" type="sibTrans" cxnId="{94E7B945-A87C-EF47-B0B1-99AD4A79DDE7}">
      <dgm:prSet/>
      <dgm:spPr/>
      <dgm:t>
        <a:bodyPr/>
        <a:lstStyle/>
        <a:p>
          <a:endParaRPr lang="en-US"/>
        </a:p>
      </dgm:t>
    </dgm:pt>
    <dgm:pt modelId="{46F20A84-47B3-9541-B21C-A7B82E4EFB59}">
      <dgm:prSet custT="1"/>
      <dgm:spPr/>
      <dgm:t>
        <a:bodyPr/>
        <a:lstStyle/>
        <a:p>
          <a:pPr rtl="0"/>
          <a:r>
            <a:rPr lang="en-US" sz="1800" dirty="0" smtClean="0"/>
            <a:t>Team skills/Training</a:t>
          </a:r>
          <a:endParaRPr lang="en-US" sz="1800" dirty="0"/>
        </a:p>
      </dgm:t>
    </dgm:pt>
    <dgm:pt modelId="{82D84D88-8932-3446-A8EE-0EE0A19E6A50}" type="parTrans" cxnId="{74847905-D8C0-214A-9B31-2E0F0D625C63}">
      <dgm:prSet/>
      <dgm:spPr/>
      <dgm:t>
        <a:bodyPr/>
        <a:lstStyle/>
        <a:p>
          <a:endParaRPr lang="en-US"/>
        </a:p>
      </dgm:t>
    </dgm:pt>
    <dgm:pt modelId="{19ACB624-1939-744C-B5D3-BE1152DC94C9}" type="sibTrans" cxnId="{74847905-D8C0-214A-9B31-2E0F0D625C63}">
      <dgm:prSet/>
      <dgm:spPr/>
      <dgm:t>
        <a:bodyPr/>
        <a:lstStyle/>
        <a:p>
          <a:endParaRPr lang="en-US"/>
        </a:p>
      </dgm:t>
    </dgm:pt>
    <dgm:pt modelId="{8754A4F9-68C0-C14C-998A-BAE4B2A6E8A3}">
      <dgm:prSet custT="1"/>
      <dgm:spPr/>
      <dgm:t>
        <a:bodyPr/>
        <a:lstStyle/>
        <a:p>
          <a:pPr rtl="0"/>
          <a:r>
            <a:rPr lang="en-US" sz="1800" dirty="0" smtClean="0"/>
            <a:t>Research and development (R&amp;D)</a:t>
          </a:r>
          <a:endParaRPr lang="en-US" sz="1800" dirty="0"/>
        </a:p>
      </dgm:t>
    </dgm:pt>
    <dgm:pt modelId="{56C4CC40-8CDF-FA47-AD6A-FF436FD270EA}" type="parTrans" cxnId="{D5AD0D3B-1BD7-DA4F-8572-BF491A0F6B2E}">
      <dgm:prSet/>
      <dgm:spPr/>
      <dgm:t>
        <a:bodyPr/>
        <a:lstStyle/>
        <a:p>
          <a:endParaRPr lang="en-US"/>
        </a:p>
      </dgm:t>
    </dgm:pt>
    <dgm:pt modelId="{3BCB9046-3F35-A04D-8605-B8A31CA9CB9D}" type="sibTrans" cxnId="{D5AD0D3B-1BD7-DA4F-8572-BF491A0F6B2E}">
      <dgm:prSet/>
      <dgm:spPr/>
      <dgm:t>
        <a:bodyPr/>
        <a:lstStyle/>
        <a:p>
          <a:endParaRPr lang="en-US"/>
        </a:p>
      </dgm:t>
    </dgm:pt>
    <dgm:pt modelId="{C91E0EDC-DAF1-1440-9825-865A9578D6A8}">
      <dgm:prSet custT="1"/>
      <dgm:spPr/>
      <dgm:t>
        <a:bodyPr/>
        <a:lstStyle/>
        <a:p>
          <a:pPr rtl="0"/>
          <a:r>
            <a:rPr lang="en-US" sz="1800" dirty="0" smtClean="0"/>
            <a:t>Ethics</a:t>
          </a:r>
          <a:endParaRPr lang="en-US" sz="1800" dirty="0"/>
        </a:p>
      </dgm:t>
    </dgm:pt>
    <dgm:pt modelId="{2DB4D02D-2587-C64A-BEBC-EAEF4247D68F}" type="parTrans" cxnId="{48849F5D-C481-EA4E-B51B-8E3227993BF2}">
      <dgm:prSet/>
      <dgm:spPr/>
      <dgm:t>
        <a:bodyPr/>
        <a:lstStyle/>
        <a:p>
          <a:endParaRPr lang="en-US"/>
        </a:p>
      </dgm:t>
    </dgm:pt>
    <dgm:pt modelId="{98ECB542-3AA2-E945-BE5B-62E230C3CB63}" type="sibTrans" cxnId="{48849F5D-C481-EA4E-B51B-8E3227993BF2}">
      <dgm:prSet/>
      <dgm:spPr/>
      <dgm:t>
        <a:bodyPr/>
        <a:lstStyle/>
        <a:p>
          <a:endParaRPr lang="en-US"/>
        </a:p>
      </dgm:t>
    </dgm:pt>
    <dgm:pt modelId="{1F5A14AC-FB09-884E-BA55-85F427C880C6}">
      <dgm:prSet custT="1"/>
      <dgm:spPr/>
      <dgm:t>
        <a:bodyPr/>
        <a:lstStyle/>
        <a:p>
          <a:pPr rtl="0"/>
          <a:r>
            <a:rPr lang="en-US" sz="1800" dirty="0" smtClean="0"/>
            <a:t>Proportionate review </a:t>
          </a:r>
          <a:endParaRPr lang="en-US" sz="1800" dirty="0"/>
        </a:p>
      </dgm:t>
    </dgm:pt>
    <dgm:pt modelId="{6014E802-7DB5-9C45-BC52-7D251BEDE1C7}" type="parTrans" cxnId="{641F44AE-0E7C-CF45-92FE-5BA3DAEF8C8F}">
      <dgm:prSet/>
      <dgm:spPr/>
      <dgm:t>
        <a:bodyPr/>
        <a:lstStyle/>
        <a:p>
          <a:endParaRPr lang="en-US"/>
        </a:p>
      </dgm:t>
    </dgm:pt>
    <dgm:pt modelId="{AFFE9B26-0F96-7A45-8D30-C9EBF3F1A5C0}" type="sibTrans" cxnId="{641F44AE-0E7C-CF45-92FE-5BA3DAEF8C8F}">
      <dgm:prSet/>
      <dgm:spPr/>
      <dgm:t>
        <a:bodyPr/>
        <a:lstStyle/>
        <a:p>
          <a:endParaRPr lang="en-US"/>
        </a:p>
      </dgm:t>
    </dgm:pt>
    <dgm:pt modelId="{C8792DF5-832A-BC4F-BE1D-BD224084DC5B}">
      <dgm:prSet custT="1"/>
      <dgm:spPr/>
      <dgm:t>
        <a:bodyPr/>
        <a:lstStyle/>
        <a:p>
          <a:pPr rtl="0"/>
          <a:r>
            <a:rPr lang="en-US" sz="1800" dirty="0" smtClean="0"/>
            <a:t>Committee: well received</a:t>
          </a:r>
          <a:endParaRPr lang="en-US" sz="1800" dirty="0"/>
        </a:p>
      </dgm:t>
    </dgm:pt>
    <dgm:pt modelId="{7C50378B-DD79-0C49-9076-1843442E306D}" type="parTrans" cxnId="{74C1604E-6BF9-AE42-9BB3-912E7BF1B6B3}">
      <dgm:prSet/>
      <dgm:spPr/>
      <dgm:t>
        <a:bodyPr/>
        <a:lstStyle/>
        <a:p>
          <a:endParaRPr lang="en-US"/>
        </a:p>
      </dgm:t>
    </dgm:pt>
    <dgm:pt modelId="{78354947-EBB1-5544-8D47-BADC30FB4BC6}" type="sibTrans" cxnId="{74C1604E-6BF9-AE42-9BB3-912E7BF1B6B3}">
      <dgm:prSet/>
      <dgm:spPr/>
      <dgm:t>
        <a:bodyPr/>
        <a:lstStyle/>
        <a:p>
          <a:endParaRPr lang="en-US"/>
        </a:p>
      </dgm:t>
    </dgm:pt>
    <dgm:pt modelId="{877328CD-1463-D04D-9D7C-A608BA142BF1}">
      <dgm:prSet custT="1"/>
      <dgm:spPr/>
      <dgm:t>
        <a:bodyPr/>
        <a:lstStyle/>
        <a:p>
          <a:pPr rtl="0"/>
          <a:r>
            <a:rPr lang="en-US" sz="1800" dirty="0" smtClean="0"/>
            <a:t>Project starts</a:t>
          </a:r>
          <a:endParaRPr lang="en-US" sz="1800" dirty="0"/>
        </a:p>
      </dgm:t>
    </dgm:pt>
    <dgm:pt modelId="{959074F7-9DEB-9F42-8AE0-29FF4522F693}" type="parTrans" cxnId="{9DE84D7B-EE37-344F-B0DE-CA0BC27270D4}">
      <dgm:prSet/>
      <dgm:spPr/>
      <dgm:t>
        <a:bodyPr/>
        <a:lstStyle/>
        <a:p>
          <a:endParaRPr lang="en-US"/>
        </a:p>
      </dgm:t>
    </dgm:pt>
    <dgm:pt modelId="{A7F99884-158F-5F46-991C-A63B5C396308}" type="sibTrans" cxnId="{9DE84D7B-EE37-344F-B0DE-CA0BC27270D4}">
      <dgm:prSet/>
      <dgm:spPr/>
      <dgm:t>
        <a:bodyPr/>
        <a:lstStyle/>
        <a:p>
          <a:endParaRPr lang="en-US"/>
        </a:p>
      </dgm:t>
    </dgm:pt>
    <dgm:pt modelId="{E0A3834A-AA48-B84B-8FF6-0A705314ED0E}">
      <dgm:prSet custT="1"/>
      <dgm:spPr/>
      <dgm:t>
        <a:bodyPr/>
        <a:lstStyle/>
        <a:p>
          <a:pPr rtl="0"/>
          <a:r>
            <a:rPr lang="en-US" sz="1800" dirty="0" smtClean="0"/>
            <a:t>Peer and/or user review: Parent group, P/P NIHR group and feedback funding bids</a:t>
          </a:r>
          <a:endParaRPr lang="en-US" sz="1800" dirty="0"/>
        </a:p>
      </dgm:t>
    </dgm:pt>
    <dgm:pt modelId="{0F47BBE7-166D-784C-B07C-472B92BEA818}" type="parTrans" cxnId="{3736A690-71EC-3444-953F-5E7D8B6F60FF}">
      <dgm:prSet/>
      <dgm:spPr/>
      <dgm:t>
        <a:bodyPr/>
        <a:lstStyle/>
        <a:p>
          <a:endParaRPr lang="en-US"/>
        </a:p>
      </dgm:t>
    </dgm:pt>
    <dgm:pt modelId="{1CDDBB8A-E640-0540-B114-77799AB8360D}" type="sibTrans" cxnId="{3736A690-71EC-3444-953F-5E7D8B6F60FF}">
      <dgm:prSet/>
      <dgm:spPr/>
      <dgm:t>
        <a:bodyPr/>
        <a:lstStyle/>
        <a:p>
          <a:endParaRPr lang="en-US"/>
        </a:p>
      </dgm:t>
    </dgm:pt>
    <dgm:pt modelId="{707C49F4-2B4D-C545-935F-067819948E5C}">
      <dgm:prSet custT="1"/>
      <dgm:spPr/>
      <dgm:t>
        <a:bodyPr/>
        <a:lstStyle/>
        <a:p>
          <a:pPr rtl="0"/>
          <a:r>
            <a:rPr lang="en-US" sz="1800" dirty="0" smtClean="0"/>
            <a:t>During project</a:t>
          </a:r>
          <a:endParaRPr lang="en-US" sz="1800" dirty="0"/>
        </a:p>
      </dgm:t>
    </dgm:pt>
    <dgm:pt modelId="{CB8EB046-3045-BF40-88B1-FC7116945D54}" type="parTrans" cxnId="{F1A337CA-F741-2C44-B70C-AD0569FBC02D}">
      <dgm:prSet/>
      <dgm:spPr/>
      <dgm:t>
        <a:bodyPr/>
        <a:lstStyle/>
        <a:p>
          <a:endParaRPr lang="en-US"/>
        </a:p>
      </dgm:t>
    </dgm:pt>
    <dgm:pt modelId="{1C5AE4AB-F0C6-8F46-A484-49AF19D0D614}" type="sibTrans" cxnId="{F1A337CA-F741-2C44-B70C-AD0569FBC02D}">
      <dgm:prSet/>
      <dgm:spPr/>
      <dgm:t>
        <a:bodyPr/>
        <a:lstStyle/>
        <a:p>
          <a:endParaRPr lang="en-US"/>
        </a:p>
      </dgm:t>
    </dgm:pt>
    <dgm:pt modelId="{9A553719-94AC-A547-B498-DA93F5D60F73}">
      <dgm:prSet custT="1"/>
      <dgm:spPr/>
      <dgm:t>
        <a:bodyPr/>
        <a:lstStyle/>
        <a:p>
          <a:pPr rtl="0"/>
          <a:r>
            <a:rPr lang="en-US" sz="1800" dirty="0" smtClean="0"/>
            <a:t>Annual ethics update </a:t>
          </a:r>
          <a:endParaRPr lang="en-US" sz="1800" dirty="0"/>
        </a:p>
      </dgm:t>
    </dgm:pt>
    <dgm:pt modelId="{E1E80DA5-8F57-7142-9084-FE33DAD39BDD}" type="parTrans" cxnId="{969EC0F6-C5DF-6D47-A7B9-54025502E3FD}">
      <dgm:prSet/>
      <dgm:spPr/>
      <dgm:t>
        <a:bodyPr/>
        <a:lstStyle/>
        <a:p>
          <a:endParaRPr lang="en-US"/>
        </a:p>
      </dgm:t>
    </dgm:pt>
    <dgm:pt modelId="{7A2A0131-4906-9348-9F53-D2881B2602D5}" type="sibTrans" cxnId="{969EC0F6-C5DF-6D47-A7B9-54025502E3FD}">
      <dgm:prSet/>
      <dgm:spPr/>
      <dgm:t>
        <a:bodyPr/>
        <a:lstStyle/>
        <a:p>
          <a:endParaRPr lang="en-US"/>
        </a:p>
      </dgm:t>
    </dgm:pt>
    <dgm:pt modelId="{E26D602D-A8A1-BB43-A6D9-BE2AB9526C38}">
      <dgm:prSet custT="1"/>
      <dgm:spPr/>
      <dgm:t>
        <a:bodyPr/>
        <a:lstStyle/>
        <a:p>
          <a:pPr rtl="0"/>
          <a:r>
            <a:rPr lang="en-US" sz="1800" dirty="0" smtClean="0"/>
            <a:t>Recruitment SLOW- change strategy </a:t>
          </a:r>
          <a:endParaRPr lang="en-US" sz="1800" dirty="0"/>
        </a:p>
      </dgm:t>
    </dgm:pt>
    <dgm:pt modelId="{1D1BAFFF-C198-D94A-8133-C44156998EE0}" type="parTrans" cxnId="{926DB799-088A-EE4E-AC35-2D190D6AA828}">
      <dgm:prSet/>
      <dgm:spPr/>
      <dgm:t>
        <a:bodyPr/>
        <a:lstStyle/>
        <a:p>
          <a:endParaRPr lang="en-US"/>
        </a:p>
      </dgm:t>
    </dgm:pt>
    <dgm:pt modelId="{55EC35B0-8E8A-3B4E-87C3-FD7595514F86}" type="sibTrans" cxnId="{926DB799-088A-EE4E-AC35-2D190D6AA828}">
      <dgm:prSet/>
      <dgm:spPr/>
      <dgm:t>
        <a:bodyPr/>
        <a:lstStyle/>
        <a:p>
          <a:endParaRPr lang="en-US"/>
        </a:p>
      </dgm:t>
    </dgm:pt>
    <dgm:pt modelId="{68BAB0C6-AAF4-B643-BCA7-EA3337AD2B76}">
      <dgm:prSet custT="1"/>
      <dgm:spPr/>
      <dgm:t>
        <a:bodyPr/>
        <a:lstStyle/>
        <a:p>
          <a:pPr rtl="0"/>
          <a:r>
            <a:rPr lang="en-US" sz="1800" dirty="0" smtClean="0"/>
            <a:t>Feedback to funders</a:t>
          </a:r>
          <a:endParaRPr lang="en-US" sz="1800" dirty="0"/>
        </a:p>
      </dgm:t>
    </dgm:pt>
    <dgm:pt modelId="{87E28FE6-72BF-7C46-A077-DECE9AE82F68}" type="parTrans" cxnId="{CB227EAA-B820-DA48-9C16-E4846FECD800}">
      <dgm:prSet/>
      <dgm:spPr/>
      <dgm:t>
        <a:bodyPr/>
        <a:lstStyle/>
        <a:p>
          <a:endParaRPr lang="en-US"/>
        </a:p>
      </dgm:t>
    </dgm:pt>
    <dgm:pt modelId="{E3AC4897-B811-194E-AC6A-9C18C5E0126E}" type="sibTrans" cxnId="{CB227EAA-B820-DA48-9C16-E4846FECD800}">
      <dgm:prSet/>
      <dgm:spPr/>
      <dgm:t>
        <a:bodyPr/>
        <a:lstStyle/>
        <a:p>
          <a:endParaRPr lang="en-US"/>
        </a:p>
      </dgm:t>
    </dgm:pt>
    <dgm:pt modelId="{E3F66313-8D0A-1046-9AEF-724EB8D825DC}">
      <dgm:prSet custT="1"/>
      <dgm:spPr/>
      <dgm:t>
        <a:bodyPr/>
        <a:lstStyle/>
        <a:p>
          <a:pPr rtl="0"/>
          <a:r>
            <a:rPr lang="en-US" sz="1800" dirty="0" smtClean="0"/>
            <a:t>Statistician review-numbers important</a:t>
          </a:r>
          <a:endParaRPr lang="en-US" sz="1800" dirty="0"/>
        </a:p>
      </dgm:t>
    </dgm:pt>
    <dgm:pt modelId="{2B2955AF-57A4-D94F-A1C0-CD0C5726306B}" type="parTrans" cxnId="{03F73377-F50B-7246-AF65-D6BEDBA18D6D}">
      <dgm:prSet/>
      <dgm:spPr/>
      <dgm:t>
        <a:bodyPr/>
        <a:lstStyle/>
        <a:p>
          <a:endParaRPr lang="en-US"/>
        </a:p>
      </dgm:t>
    </dgm:pt>
    <dgm:pt modelId="{241B15C1-BFBB-694E-A656-812880705FBF}" type="sibTrans" cxnId="{03F73377-F50B-7246-AF65-D6BEDBA18D6D}">
      <dgm:prSet/>
      <dgm:spPr/>
      <dgm:t>
        <a:bodyPr/>
        <a:lstStyle/>
        <a:p>
          <a:endParaRPr lang="en-US"/>
        </a:p>
      </dgm:t>
    </dgm:pt>
    <dgm:pt modelId="{1AA4F49F-663E-794A-A9AB-3B860E624D0E}">
      <dgm:prSet custT="1"/>
      <dgm:spPr/>
      <dgm:t>
        <a:bodyPr/>
        <a:lstStyle/>
        <a:p>
          <a:pPr rtl="0"/>
          <a:r>
            <a:rPr lang="en-US" sz="1800" dirty="0" smtClean="0"/>
            <a:t>Funding- Yes specific</a:t>
          </a:r>
          <a:endParaRPr lang="en-US" sz="1800" dirty="0"/>
        </a:p>
      </dgm:t>
    </dgm:pt>
    <dgm:pt modelId="{C876918A-A732-5443-9A9F-97C5F5A4E5DC}" type="parTrans" cxnId="{3BEBD428-5233-774E-8738-6078E1DAC3B6}">
      <dgm:prSet/>
      <dgm:spPr/>
      <dgm:t>
        <a:bodyPr/>
        <a:lstStyle/>
        <a:p>
          <a:endParaRPr lang="en-US"/>
        </a:p>
      </dgm:t>
    </dgm:pt>
    <dgm:pt modelId="{B1125E52-B51E-8746-BAF8-B1262181EAE8}" type="sibTrans" cxnId="{3BEBD428-5233-774E-8738-6078E1DAC3B6}">
      <dgm:prSet/>
      <dgm:spPr/>
      <dgm:t>
        <a:bodyPr/>
        <a:lstStyle/>
        <a:p>
          <a:endParaRPr lang="en-US"/>
        </a:p>
      </dgm:t>
    </dgm:pt>
    <dgm:pt modelId="{F9A57A79-AC08-234D-8F77-B6CD49A3DD51}" type="pres">
      <dgm:prSet presAssocID="{3FB9D4CB-0D3B-AB43-ABA3-E93F453137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648BD7-2BF6-304A-ADBE-D4785CC01425}" type="pres">
      <dgm:prSet presAssocID="{707C49F4-2B4D-C545-935F-067819948E5C}" presName="boxAndChildren" presStyleCnt="0"/>
      <dgm:spPr/>
    </dgm:pt>
    <dgm:pt modelId="{8B22C3EC-8E52-4B4E-B7A1-DCB4C60EB3CA}" type="pres">
      <dgm:prSet presAssocID="{707C49F4-2B4D-C545-935F-067819948E5C}" presName="parentTextBox" presStyleLbl="node1" presStyleIdx="0" presStyleCnt="8"/>
      <dgm:spPr/>
      <dgm:t>
        <a:bodyPr/>
        <a:lstStyle/>
        <a:p>
          <a:endParaRPr lang="en-US"/>
        </a:p>
      </dgm:t>
    </dgm:pt>
    <dgm:pt modelId="{EE388C30-5D77-034D-83B4-72C93FBF2B45}" type="pres">
      <dgm:prSet presAssocID="{707C49F4-2B4D-C545-935F-067819948E5C}" presName="entireBox" presStyleLbl="node1" presStyleIdx="0" presStyleCnt="8"/>
      <dgm:spPr/>
      <dgm:t>
        <a:bodyPr/>
        <a:lstStyle/>
        <a:p>
          <a:endParaRPr lang="en-US"/>
        </a:p>
      </dgm:t>
    </dgm:pt>
    <dgm:pt modelId="{03ED23B4-2165-D24A-939F-16B97967640F}" type="pres">
      <dgm:prSet presAssocID="{707C49F4-2B4D-C545-935F-067819948E5C}" presName="descendantBox" presStyleCnt="0"/>
      <dgm:spPr/>
    </dgm:pt>
    <dgm:pt modelId="{3A6EBF0B-636D-9043-98B8-1B209CAF5B7C}" type="pres">
      <dgm:prSet presAssocID="{9A553719-94AC-A547-B498-DA93F5D60F73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F37E-A557-BB43-8B3F-640CA141CA62}" type="pres">
      <dgm:prSet presAssocID="{E26D602D-A8A1-BB43-A6D9-BE2AB9526C38}" presName="childTextBox" presStyleLbl="fgAccFollowNode1" presStyleIdx="1" presStyleCnt="9" custScaleX="171387" custScaleY="95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077C5-1CFC-5741-A67F-85A5239F7416}" type="pres">
      <dgm:prSet presAssocID="{68BAB0C6-AAF4-B643-BCA7-EA3337AD2B76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F4DF-14EF-D74C-A7D3-9F6D24DEDCD4}" type="pres">
      <dgm:prSet presAssocID="{A7F99884-158F-5F46-991C-A63B5C396308}" presName="sp" presStyleCnt="0"/>
      <dgm:spPr/>
    </dgm:pt>
    <dgm:pt modelId="{10339FD2-F213-AA4A-8CBF-A75E413D7DB1}" type="pres">
      <dgm:prSet presAssocID="{877328CD-1463-D04D-9D7C-A608BA142BF1}" presName="arrowAndChildren" presStyleCnt="0"/>
      <dgm:spPr/>
    </dgm:pt>
    <dgm:pt modelId="{2A8E2B8C-1C4A-7A4C-B551-FF968381A6F2}" type="pres">
      <dgm:prSet presAssocID="{877328CD-1463-D04D-9D7C-A608BA142BF1}" presName="parentTextArrow" presStyleLbl="node1" presStyleIdx="1" presStyleCnt="8" custScaleY="29358"/>
      <dgm:spPr/>
      <dgm:t>
        <a:bodyPr/>
        <a:lstStyle/>
        <a:p>
          <a:endParaRPr lang="en-US"/>
        </a:p>
      </dgm:t>
    </dgm:pt>
    <dgm:pt modelId="{AFD8AE04-F6B3-864B-A3F4-98FDEA353DFC}" type="pres">
      <dgm:prSet presAssocID="{98ECB542-3AA2-E945-BE5B-62E230C3CB63}" presName="sp" presStyleCnt="0"/>
      <dgm:spPr/>
    </dgm:pt>
    <dgm:pt modelId="{CEF380C4-9250-C246-9EAA-70A9E0BCDBFB}" type="pres">
      <dgm:prSet presAssocID="{C91E0EDC-DAF1-1440-9825-865A9578D6A8}" presName="arrowAndChildren" presStyleCnt="0"/>
      <dgm:spPr/>
    </dgm:pt>
    <dgm:pt modelId="{E0CA0CCE-601A-AA41-89B9-13637871CAE3}" type="pres">
      <dgm:prSet presAssocID="{C91E0EDC-DAF1-1440-9825-865A9578D6A8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039D7C0E-3384-3441-96E0-736B351F5D82}" type="pres">
      <dgm:prSet presAssocID="{C91E0EDC-DAF1-1440-9825-865A9578D6A8}" presName="arrow" presStyleLbl="node1" presStyleIdx="2" presStyleCnt="8"/>
      <dgm:spPr/>
      <dgm:t>
        <a:bodyPr/>
        <a:lstStyle/>
        <a:p>
          <a:endParaRPr lang="en-US"/>
        </a:p>
      </dgm:t>
    </dgm:pt>
    <dgm:pt modelId="{4CAA63DF-DD0F-124B-955C-ECF9B612420E}" type="pres">
      <dgm:prSet presAssocID="{C91E0EDC-DAF1-1440-9825-865A9578D6A8}" presName="descendantArrow" presStyleCnt="0"/>
      <dgm:spPr/>
    </dgm:pt>
    <dgm:pt modelId="{BAD2009F-35D9-3B48-8486-58369F730250}" type="pres">
      <dgm:prSet presAssocID="{1F5A14AC-FB09-884E-BA55-85F427C880C6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914F-E2AE-A943-BDC8-8BF84959890E}" type="pres">
      <dgm:prSet presAssocID="{C8792DF5-832A-BC4F-BE1D-BD224084DC5B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175B-1B41-784F-80B0-FC9264967DD0}" type="pres">
      <dgm:prSet presAssocID="{3BCB9046-3F35-A04D-8605-B8A31CA9CB9D}" presName="sp" presStyleCnt="0"/>
      <dgm:spPr/>
    </dgm:pt>
    <dgm:pt modelId="{14B2EBFC-7C20-BF4F-8476-7E753FEA7408}" type="pres">
      <dgm:prSet presAssocID="{8754A4F9-68C0-C14C-998A-BAE4B2A6E8A3}" presName="arrowAndChildren" presStyleCnt="0"/>
      <dgm:spPr/>
    </dgm:pt>
    <dgm:pt modelId="{DFC1D512-B3D7-1C4A-A70A-2197D1D8053B}" type="pres">
      <dgm:prSet presAssocID="{8754A4F9-68C0-C14C-998A-BAE4B2A6E8A3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7CD26880-F39F-8845-BB90-5EE5424FEF18}" type="pres">
      <dgm:prSet presAssocID="{241B15C1-BFBB-694E-A656-812880705FBF}" presName="sp" presStyleCnt="0"/>
      <dgm:spPr/>
    </dgm:pt>
    <dgm:pt modelId="{51364D5B-37D8-0643-8DC3-6F9D5FEB918A}" type="pres">
      <dgm:prSet presAssocID="{E3F66313-8D0A-1046-9AEF-724EB8D825DC}" presName="arrowAndChildren" presStyleCnt="0"/>
      <dgm:spPr/>
    </dgm:pt>
    <dgm:pt modelId="{CA397DF5-BD7A-8A4B-A4F9-28E1F846229A}" type="pres">
      <dgm:prSet presAssocID="{E3F66313-8D0A-1046-9AEF-724EB8D825DC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7573EC8F-E807-A84E-89F3-66B6E159207D}" type="pres">
      <dgm:prSet presAssocID="{1CDDBB8A-E640-0540-B114-77799AB8360D}" presName="sp" presStyleCnt="0"/>
      <dgm:spPr/>
    </dgm:pt>
    <dgm:pt modelId="{CDDA4FBF-37C4-B048-860E-1F0B9E942606}" type="pres">
      <dgm:prSet presAssocID="{E0A3834A-AA48-B84B-8FF6-0A705314ED0E}" presName="arrowAndChildren" presStyleCnt="0"/>
      <dgm:spPr/>
    </dgm:pt>
    <dgm:pt modelId="{99FEBD93-C150-FB48-AC75-C4F4BAAE0C25}" type="pres">
      <dgm:prSet presAssocID="{E0A3834A-AA48-B84B-8FF6-0A705314ED0E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B2247509-AD2F-A548-89ED-5C1CD8DA4C4A}" type="pres">
      <dgm:prSet presAssocID="{6119C9E5-C256-9747-A962-B4979D5FC264}" presName="sp" presStyleCnt="0"/>
      <dgm:spPr/>
    </dgm:pt>
    <dgm:pt modelId="{D5B7DAC5-D9F8-044E-BE5B-3D96A14C8F7D}" type="pres">
      <dgm:prSet presAssocID="{FEEBB177-506F-D747-9D60-2E86355BD66A}" presName="arrowAndChildren" presStyleCnt="0"/>
      <dgm:spPr/>
    </dgm:pt>
    <dgm:pt modelId="{973DCE79-2118-5440-AD9E-4B88CB91DA48}" type="pres">
      <dgm:prSet presAssocID="{FEEBB177-506F-D747-9D60-2E86355BD66A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116C34CC-D46E-1B44-8DFB-7CF9AA83BA9B}" type="pres">
      <dgm:prSet presAssocID="{FEEBB177-506F-D747-9D60-2E86355BD66A}" presName="arrow" presStyleLbl="node1" presStyleIdx="6" presStyleCnt="8"/>
      <dgm:spPr/>
      <dgm:t>
        <a:bodyPr/>
        <a:lstStyle/>
        <a:p>
          <a:endParaRPr lang="en-US"/>
        </a:p>
      </dgm:t>
    </dgm:pt>
    <dgm:pt modelId="{CB3DF94C-1983-6240-8952-E17605E94A5C}" type="pres">
      <dgm:prSet presAssocID="{FEEBB177-506F-D747-9D60-2E86355BD66A}" presName="descendantArrow" presStyleCnt="0"/>
      <dgm:spPr/>
    </dgm:pt>
    <dgm:pt modelId="{27D90CCC-A9B7-A044-84D9-61C5046DFF45}" type="pres">
      <dgm:prSet presAssocID="{EAE41E2B-4D4B-2943-A349-7C213DCD02BB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59B44-4805-554F-9B4C-E571F12644DF}" type="pres">
      <dgm:prSet presAssocID="{67831600-DD25-E549-A689-0F8452143CB2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E793B-2911-5D4F-B313-9FABAA7EF881}" type="pres">
      <dgm:prSet presAssocID="{1AA4F49F-663E-794A-A9AB-3B860E624D0E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90774-31CE-C441-9270-A145F988EEB5}" type="pres">
      <dgm:prSet presAssocID="{46F20A84-47B3-9541-B21C-A7B82E4EFB59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9BAD5-9ECA-3546-8D4C-32056B62FF56}" type="pres">
      <dgm:prSet presAssocID="{92BC29E2-65B8-7A42-8C01-DA08334093E0}" presName="sp" presStyleCnt="0"/>
      <dgm:spPr/>
    </dgm:pt>
    <dgm:pt modelId="{C470B181-02A5-1740-9F2E-9DE6AB86E507}" type="pres">
      <dgm:prSet presAssocID="{BDD1E753-36F7-1943-9F0F-C08C766F625D}" presName="arrowAndChildren" presStyleCnt="0"/>
      <dgm:spPr/>
    </dgm:pt>
    <dgm:pt modelId="{E85DA0BB-9327-BC4A-9637-66DD3B5C9331}" type="pres">
      <dgm:prSet presAssocID="{BDD1E753-36F7-1943-9F0F-C08C766F625D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C5397668-A336-F748-A35D-1C9D8B1DA460}" srcId="{3FB9D4CB-0D3B-AB43-ABA3-E93F453137F2}" destId="{BDD1E753-36F7-1943-9F0F-C08C766F625D}" srcOrd="0" destOrd="0" parTransId="{15C25E0B-A554-7C49-AF75-F8B7E97E31FE}" sibTransId="{92BC29E2-65B8-7A42-8C01-DA08334093E0}"/>
    <dgm:cxn modelId="{A66C457F-7C79-7742-901B-9FBEBB57B1CF}" type="presOf" srcId="{C91E0EDC-DAF1-1440-9825-865A9578D6A8}" destId="{039D7C0E-3384-3441-96E0-736B351F5D82}" srcOrd="1" destOrd="0" presId="urn:microsoft.com/office/officeart/2005/8/layout/process4"/>
    <dgm:cxn modelId="{E472937C-24D7-E540-89B5-014E6A9FD30F}" srcId="{FEEBB177-506F-D747-9D60-2E86355BD66A}" destId="{EAE41E2B-4D4B-2943-A349-7C213DCD02BB}" srcOrd="0" destOrd="0" parTransId="{584E5DAA-08A9-EB4B-83DA-374970B87D44}" sibTransId="{07C29864-EA0D-8244-B70C-88A3FF747B9B}"/>
    <dgm:cxn modelId="{48849F5D-C481-EA4E-B51B-8E3227993BF2}" srcId="{3FB9D4CB-0D3B-AB43-ABA3-E93F453137F2}" destId="{C91E0EDC-DAF1-1440-9825-865A9578D6A8}" srcOrd="5" destOrd="0" parTransId="{2DB4D02D-2587-C64A-BEBC-EAEF4247D68F}" sibTransId="{98ECB542-3AA2-E945-BE5B-62E230C3CB63}"/>
    <dgm:cxn modelId="{CB227EAA-B820-DA48-9C16-E4846FECD800}" srcId="{707C49F4-2B4D-C545-935F-067819948E5C}" destId="{68BAB0C6-AAF4-B643-BCA7-EA3337AD2B76}" srcOrd="2" destOrd="0" parTransId="{87E28FE6-72BF-7C46-A077-DECE9AE82F68}" sibTransId="{E3AC4897-B811-194E-AC6A-9C18C5E0126E}"/>
    <dgm:cxn modelId="{3BEBD428-5233-774E-8738-6078E1DAC3B6}" srcId="{FEEBB177-506F-D747-9D60-2E86355BD66A}" destId="{1AA4F49F-663E-794A-A9AB-3B860E624D0E}" srcOrd="2" destOrd="0" parTransId="{C876918A-A732-5443-9A9F-97C5F5A4E5DC}" sibTransId="{B1125E52-B51E-8746-BAF8-B1262181EAE8}"/>
    <dgm:cxn modelId="{63534BAE-CE6D-EB4F-B63A-0DA4046D8A5A}" type="presOf" srcId="{E26D602D-A8A1-BB43-A6D9-BE2AB9526C38}" destId="{A998F37E-A557-BB43-8B3F-640CA141CA62}" srcOrd="0" destOrd="0" presId="urn:microsoft.com/office/officeart/2005/8/layout/process4"/>
    <dgm:cxn modelId="{EAD93E0C-C669-F140-AF87-E46E2123D3ED}" type="presOf" srcId="{C8792DF5-832A-BC4F-BE1D-BD224084DC5B}" destId="{9DB9914F-E2AE-A943-BDC8-8BF84959890E}" srcOrd="0" destOrd="0" presId="urn:microsoft.com/office/officeart/2005/8/layout/process4"/>
    <dgm:cxn modelId="{969EC0F6-C5DF-6D47-A7B9-54025502E3FD}" srcId="{707C49F4-2B4D-C545-935F-067819948E5C}" destId="{9A553719-94AC-A547-B498-DA93F5D60F73}" srcOrd="0" destOrd="0" parTransId="{E1E80DA5-8F57-7142-9084-FE33DAD39BDD}" sibTransId="{7A2A0131-4906-9348-9F53-D2881B2602D5}"/>
    <dgm:cxn modelId="{A8E54BF8-D2B7-924B-8504-EDB43654ABE1}" type="presOf" srcId="{BDD1E753-36F7-1943-9F0F-C08C766F625D}" destId="{E85DA0BB-9327-BC4A-9637-66DD3B5C9331}" srcOrd="0" destOrd="0" presId="urn:microsoft.com/office/officeart/2005/8/layout/process4"/>
    <dgm:cxn modelId="{783A2EAB-B390-6A4F-8905-D734AA0B0E7B}" type="presOf" srcId="{46F20A84-47B3-9541-B21C-A7B82E4EFB59}" destId="{02290774-31CE-C441-9270-A145F988EEB5}" srcOrd="0" destOrd="0" presId="urn:microsoft.com/office/officeart/2005/8/layout/process4"/>
    <dgm:cxn modelId="{745842C9-404A-794D-B975-B379451AB282}" type="presOf" srcId="{707C49F4-2B4D-C545-935F-067819948E5C}" destId="{8B22C3EC-8E52-4B4E-B7A1-DCB4C60EB3CA}" srcOrd="0" destOrd="0" presId="urn:microsoft.com/office/officeart/2005/8/layout/process4"/>
    <dgm:cxn modelId="{926DB799-088A-EE4E-AC35-2D190D6AA828}" srcId="{707C49F4-2B4D-C545-935F-067819948E5C}" destId="{E26D602D-A8A1-BB43-A6D9-BE2AB9526C38}" srcOrd="1" destOrd="0" parTransId="{1D1BAFFF-C198-D94A-8133-C44156998EE0}" sibTransId="{55EC35B0-8E8A-3B4E-87C3-FD7595514F86}"/>
    <dgm:cxn modelId="{54F5CD16-EDA6-3442-8DDA-A79D97E72817}" type="presOf" srcId="{8754A4F9-68C0-C14C-998A-BAE4B2A6E8A3}" destId="{DFC1D512-B3D7-1C4A-A70A-2197D1D8053B}" srcOrd="0" destOrd="0" presId="urn:microsoft.com/office/officeart/2005/8/layout/process4"/>
    <dgm:cxn modelId="{AAAF3891-7593-0149-8E9E-97FA62A6B3CA}" type="presOf" srcId="{3FB9D4CB-0D3B-AB43-ABA3-E93F453137F2}" destId="{F9A57A79-AC08-234D-8F77-B6CD49A3DD51}" srcOrd="0" destOrd="0" presId="urn:microsoft.com/office/officeart/2005/8/layout/process4"/>
    <dgm:cxn modelId="{D5AD0D3B-1BD7-DA4F-8572-BF491A0F6B2E}" srcId="{3FB9D4CB-0D3B-AB43-ABA3-E93F453137F2}" destId="{8754A4F9-68C0-C14C-998A-BAE4B2A6E8A3}" srcOrd="4" destOrd="0" parTransId="{56C4CC40-8CDF-FA47-AD6A-FF436FD270EA}" sibTransId="{3BCB9046-3F35-A04D-8605-B8A31CA9CB9D}"/>
    <dgm:cxn modelId="{3736A690-71EC-3444-953F-5E7D8B6F60FF}" srcId="{3FB9D4CB-0D3B-AB43-ABA3-E93F453137F2}" destId="{E0A3834A-AA48-B84B-8FF6-0A705314ED0E}" srcOrd="2" destOrd="0" parTransId="{0F47BBE7-166D-784C-B07C-472B92BEA818}" sibTransId="{1CDDBB8A-E640-0540-B114-77799AB8360D}"/>
    <dgm:cxn modelId="{511C9D59-570A-CE4D-81BD-CD513B89CFDA}" type="presOf" srcId="{877328CD-1463-D04D-9D7C-A608BA142BF1}" destId="{2A8E2B8C-1C4A-7A4C-B551-FF968381A6F2}" srcOrd="0" destOrd="0" presId="urn:microsoft.com/office/officeart/2005/8/layout/process4"/>
    <dgm:cxn modelId="{94E7B945-A87C-EF47-B0B1-99AD4A79DDE7}" srcId="{FEEBB177-506F-D747-9D60-2E86355BD66A}" destId="{67831600-DD25-E549-A689-0F8452143CB2}" srcOrd="1" destOrd="0" parTransId="{192372C8-44DE-9147-8CDB-F5D1788D4AEE}" sibTransId="{A1317C60-784E-C346-A7FE-FA35623F4E7A}"/>
    <dgm:cxn modelId="{74847905-D8C0-214A-9B31-2E0F0D625C63}" srcId="{FEEBB177-506F-D747-9D60-2E86355BD66A}" destId="{46F20A84-47B3-9541-B21C-A7B82E4EFB59}" srcOrd="3" destOrd="0" parTransId="{82D84D88-8932-3446-A8EE-0EE0A19E6A50}" sibTransId="{19ACB624-1939-744C-B5D3-BE1152DC94C9}"/>
    <dgm:cxn modelId="{03F73377-F50B-7246-AF65-D6BEDBA18D6D}" srcId="{3FB9D4CB-0D3B-AB43-ABA3-E93F453137F2}" destId="{E3F66313-8D0A-1046-9AEF-724EB8D825DC}" srcOrd="3" destOrd="0" parTransId="{2B2955AF-57A4-D94F-A1C0-CD0C5726306B}" sibTransId="{241B15C1-BFBB-694E-A656-812880705FBF}"/>
    <dgm:cxn modelId="{8B9C8E4B-3330-9A41-9CA7-24C583AC127A}" type="presOf" srcId="{FEEBB177-506F-D747-9D60-2E86355BD66A}" destId="{973DCE79-2118-5440-AD9E-4B88CB91DA48}" srcOrd="0" destOrd="0" presId="urn:microsoft.com/office/officeart/2005/8/layout/process4"/>
    <dgm:cxn modelId="{641F44AE-0E7C-CF45-92FE-5BA3DAEF8C8F}" srcId="{C91E0EDC-DAF1-1440-9825-865A9578D6A8}" destId="{1F5A14AC-FB09-884E-BA55-85F427C880C6}" srcOrd="0" destOrd="0" parTransId="{6014E802-7DB5-9C45-BC52-7D251BEDE1C7}" sibTransId="{AFFE9B26-0F96-7A45-8D30-C9EBF3F1A5C0}"/>
    <dgm:cxn modelId="{72ADB901-7515-5C40-83B9-96F421682799}" type="presOf" srcId="{707C49F4-2B4D-C545-935F-067819948E5C}" destId="{EE388C30-5D77-034D-83B4-72C93FBF2B45}" srcOrd="1" destOrd="0" presId="urn:microsoft.com/office/officeart/2005/8/layout/process4"/>
    <dgm:cxn modelId="{6C0F8D3B-7E78-5049-8D1B-3D8330394886}" type="presOf" srcId="{EAE41E2B-4D4B-2943-A349-7C213DCD02BB}" destId="{27D90CCC-A9B7-A044-84D9-61C5046DFF45}" srcOrd="0" destOrd="0" presId="urn:microsoft.com/office/officeart/2005/8/layout/process4"/>
    <dgm:cxn modelId="{6DA0891B-F97B-BB4D-947C-C161514FF54E}" type="presOf" srcId="{FEEBB177-506F-D747-9D60-2E86355BD66A}" destId="{116C34CC-D46E-1B44-8DFB-7CF9AA83BA9B}" srcOrd="1" destOrd="0" presId="urn:microsoft.com/office/officeart/2005/8/layout/process4"/>
    <dgm:cxn modelId="{91CF3B1A-EA79-8143-80A6-8B815F80B172}" type="presOf" srcId="{1F5A14AC-FB09-884E-BA55-85F427C880C6}" destId="{BAD2009F-35D9-3B48-8486-58369F730250}" srcOrd="0" destOrd="0" presId="urn:microsoft.com/office/officeart/2005/8/layout/process4"/>
    <dgm:cxn modelId="{9DE84D7B-EE37-344F-B0DE-CA0BC27270D4}" srcId="{3FB9D4CB-0D3B-AB43-ABA3-E93F453137F2}" destId="{877328CD-1463-D04D-9D7C-A608BA142BF1}" srcOrd="6" destOrd="0" parTransId="{959074F7-9DEB-9F42-8AE0-29FF4522F693}" sibTransId="{A7F99884-158F-5F46-991C-A63B5C396308}"/>
    <dgm:cxn modelId="{1CF73E57-F966-5A45-B104-11E66C62018D}" type="presOf" srcId="{9A553719-94AC-A547-B498-DA93F5D60F73}" destId="{3A6EBF0B-636D-9043-98B8-1B209CAF5B7C}" srcOrd="0" destOrd="0" presId="urn:microsoft.com/office/officeart/2005/8/layout/process4"/>
    <dgm:cxn modelId="{5E055875-B9A4-E047-B5F3-269387443395}" type="presOf" srcId="{1AA4F49F-663E-794A-A9AB-3B860E624D0E}" destId="{728E793B-2911-5D4F-B313-9FABAA7EF881}" srcOrd="0" destOrd="0" presId="urn:microsoft.com/office/officeart/2005/8/layout/process4"/>
    <dgm:cxn modelId="{F1A337CA-F741-2C44-B70C-AD0569FBC02D}" srcId="{3FB9D4CB-0D3B-AB43-ABA3-E93F453137F2}" destId="{707C49F4-2B4D-C545-935F-067819948E5C}" srcOrd="7" destOrd="0" parTransId="{CB8EB046-3045-BF40-88B1-FC7116945D54}" sibTransId="{1C5AE4AB-F0C6-8F46-A484-49AF19D0D614}"/>
    <dgm:cxn modelId="{85583F45-1B75-9C4E-9E82-32D10A3947F6}" type="presOf" srcId="{67831600-DD25-E549-A689-0F8452143CB2}" destId="{EC659B44-4805-554F-9B4C-E571F12644DF}" srcOrd="0" destOrd="0" presId="urn:microsoft.com/office/officeart/2005/8/layout/process4"/>
    <dgm:cxn modelId="{517B980A-BF7E-3E42-B794-C56DF66031D4}" type="presOf" srcId="{E3F66313-8D0A-1046-9AEF-724EB8D825DC}" destId="{CA397DF5-BD7A-8A4B-A4F9-28E1F846229A}" srcOrd="0" destOrd="0" presId="urn:microsoft.com/office/officeart/2005/8/layout/process4"/>
    <dgm:cxn modelId="{FDAA3E5B-19BD-8045-B6F3-38E29F25AC86}" srcId="{3FB9D4CB-0D3B-AB43-ABA3-E93F453137F2}" destId="{FEEBB177-506F-D747-9D60-2E86355BD66A}" srcOrd="1" destOrd="0" parTransId="{10EBCD06-DF38-0748-9339-E318FD174882}" sibTransId="{6119C9E5-C256-9747-A962-B4979D5FC264}"/>
    <dgm:cxn modelId="{74C1604E-6BF9-AE42-9BB3-912E7BF1B6B3}" srcId="{C91E0EDC-DAF1-1440-9825-865A9578D6A8}" destId="{C8792DF5-832A-BC4F-BE1D-BD224084DC5B}" srcOrd="1" destOrd="0" parTransId="{7C50378B-DD79-0C49-9076-1843442E306D}" sibTransId="{78354947-EBB1-5544-8D47-BADC30FB4BC6}"/>
    <dgm:cxn modelId="{873D6651-FCA3-7447-95A3-DB14F3355281}" type="presOf" srcId="{C91E0EDC-DAF1-1440-9825-865A9578D6A8}" destId="{E0CA0CCE-601A-AA41-89B9-13637871CAE3}" srcOrd="0" destOrd="0" presId="urn:microsoft.com/office/officeart/2005/8/layout/process4"/>
    <dgm:cxn modelId="{D48DCD56-8330-4B4C-9B02-E93C688C3B40}" type="presOf" srcId="{68BAB0C6-AAF4-B643-BCA7-EA3337AD2B76}" destId="{0E5077C5-1CFC-5741-A67F-85A5239F7416}" srcOrd="0" destOrd="0" presId="urn:microsoft.com/office/officeart/2005/8/layout/process4"/>
    <dgm:cxn modelId="{B045E796-745F-E443-817A-13C7223C4208}" type="presOf" srcId="{E0A3834A-AA48-B84B-8FF6-0A705314ED0E}" destId="{99FEBD93-C150-FB48-AC75-C4F4BAAE0C25}" srcOrd="0" destOrd="0" presId="urn:microsoft.com/office/officeart/2005/8/layout/process4"/>
    <dgm:cxn modelId="{79D93F29-6F16-B044-B5BE-8BBE076C4F5B}" type="presParOf" srcId="{F9A57A79-AC08-234D-8F77-B6CD49A3DD51}" destId="{03648BD7-2BF6-304A-ADBE-D4785CC01425}" srcOrd="0" destOrd="0" presId="urn:microsoft.com/office/officeart/2005/8/layout/process4"/>
    <dgm:cxn modelId="{885CA3DF-5040-794E-802A-C5C231B13926}" type="presParOf" srcId="{03648BD7-2BF6-304A-ADBE-D4785CC01425}" destId="{8B22C3EC-8E52-4B4E-B7A1-DCB4C60EB3CA}" srcOrd="0" destOrd="0" presId="urn:microsoft.com/office/officeart/2005/8/layout/process4"/>
    <dgm:cxn modelId="{92A8AFE9-23D1-C047-A16A-FE866BAC8506}" type="presParOf" srcId="{03648BD7-2BF6-304A-ADBE-D4785CC01425}" destId="{EE388C30-5D77-034D-83B4-72C93FBF2B45}" srcOrd="1" destOrd="0" presId="urn:microsoft.com/office/officeart/2005/8/layout/process4"/>
    <dgm:cxn modelId="{8E0A11BD-8226-C04A-80BE-32C90B32120A}" type="presParOf" srcId="{03648BD7-2BF6-304A-ADBE-D4785CC01425}" destId="{03ED23B4-2165-D24A-939F-16B97967640F}" srcOrd="2" destOrd="0" presId="urn:microsoft.com/office/officeart/2005/8/layout/process4"/>
    <dgm:cxn modelId="{AEDAEF6B-BCC0-224E-9841-1DB9D3912BBE}" type="presParOf" srcId="{03ED23B4-2165-D24A-939F-16B97967640F}" destId="{3A6EBF0B-636D-9043-98B8-1B209CAF5B7C}" srcOrd="0" destOrd="0" presId="urn:microsoft.com/office/officeart/2005/8/layout/process4"/>
    <dgm:cxn modelId="{1EA2C490-9E31-6D40-9595-A0D0F36D863D}" type="presParOf" srcId="{03ED23B4-2165-D24A-939F-16B97967640F}" destId="{A998F37E-A557-BB43-8B3F-640CA141CA62}" srcOrd="1" destOrd="0" presId="urn:microsoft.com/office/officeart/2005/8/layout/process4"/>
    <dgm:cxn modelId="{A5F75A8B-5E81-0948-9C81-3E9B9229DD75}" type="presParOf" srcId="{03ED23B4-2165-D24A-939F-16B97967640F}" destId="{0E5077C5-1CFC-5741-A67F-85A5239F7416}" srcOrd="2" destOrd="0" presId="urn:microsoft.com/office/officeart/2005/8/layout/process4"/>
    <dgm:cxn modelId="{609D1C89-29F2-BD48-AF2D-3496141AEAA6}" type="presParOf" srcId="{F9A57A79-AC08-234D-8F77-B6CD49A3DD51}" destId="{7E38F4DF-14EF-D74C-A7D3-9F6D24DEDCD4}" srcOrd="1" destOrd="0" presId="urn:microsoft.com/office/officeart/2005/8/layout/process4"/>
    <dgm:cxn modelId="{0051F2A6-8E65-2244-A96B-9E467E4F5AFE}" type="presParOf" srcId="{F9A57A79-AC08-234D-8F77-B6CD49A3DD51}" destId="{10339FD2-F213-AA4A-8CBF-A75E413D7DB1}" srcOrd="2" destOrd="0" presId="urn:microsoft.com/office/officeart/2005/8/layout/process4"/>
    <dgm:cxn modelId="{C90D9BAD-9E9F-AA46-9D37-AEF65BA4FD8F}" type="presParOf" srcId="{10339FD2-F213-AA4A-8CBF-A75E413D7DB1}" destId="{2A8E2B8C-1C4A-7A4C-B551-FF968381A6F2}" srcOrd="0" destOrd="0" presId="urn:microsoft.com/office/officeart/2005/8/layout/process4"/>
    <dgm:cxn modelId="{D27BEF75-8562-AA47-8128-ACC8ABF11F6E}" type="presParOf" srcId="{F9A57A79-AC08-234D-8F77-B6CD49A3DD51}" destId="{AFD8AE04-F6B3-864B-A3F4-98FDEA353DFC}" srcOrd="3" destOrd="0" presId="urn:microsoft.com/office/officeart/2005/8/layout/process4"/>
    <dgm:cxn modelId="{2203526E-263C-1448-BF5B-98ABA210F622}" type="presParOf" srcId="{F9A57A79-AC08-234D-8F77-B6CD49A3DD51}" destId="{CEF380C4-9250-C246-9EAA-70A9E0BCDBFB}" srcOrd="4" destOrd="0" presId="urn:microsoft.com/office/officeart/2005/8/layout/process4"/>
    <dgm:cxn modelId="{6991BF4D-BC89-7844-B17B-2EE3BD651B32}" type="presParOf" srcId="{CEF380C4-9250-C246-9EAA-70A9E0BCDBFB}" destId="{E0CA0CCE-601A-AA41-89B9-13637871CAE3}" srcOrd="0" destOrd="0" presId="urn:microsoft.com/office/officeart/2005/8/layout/process4"/>
    <dgm:cxn modelId="{029DB34D-AA48-EB4E-886B-31B5917A1388}" type="presParOf" srcId="{CEF380C4-9250-C246-9EAA-70A9E0BCDBFB}" destId="{039D7C0E-3384-3441-96E0-736B351F5D82}" srcOrd="1" destOrd="0" presId="urn:microsoft.com/office/officeart/2005/8/layout/process4"/>
    <dgm:cxn modelId="{09D14D8B-57CE-3548-993D-BC6B778823A5}" type="presParOf" srcId="{CEF380C4-9250-C246-9EAA-70A9E0BCDBFB}" destId="{4CAA63DF-DD0F-124B-955C-ECF9B612420E}" srcOrd="2" destOrd="0" presId="urn:microsoft.com/office/officeart/2005/8/layout/process4"/>
    <dgm:cxn modelId="{77527E61-D6C0-964A-ACEE-5B7A669D783F}" type="presParOf" srcId="{4CAA63DF-DD0F-124B-955C-ECF9B612420E}" destId="{BAD2009F-35D9-3B48-8486-58369F730250}" srcOrd="0" destOrd="0" presId="urn:microsoft.com/office/officeart/2005/8/layout/process4"/>
    <dgm:cxn modelId="{F3EA629B-E559-FC41-A6D7-D3DF7562B3C4}" type="presParOf" srcId="{4CAA63DF-DD0F-124B-955C-ECF9B612420E}" destId="{9DB9914F-E2AE-A943-BDC8-8BF84959890E}" srcOrd="1" destOrd="0" presId="urn:microsoft.com/office/officeart/2005/8/layout/process4"/>
    <dgm:cxn modelId="{0990BC72-3E0D-9149-B31E-792C99774087}" type="presParOf" srcId="{F9A57A79-AC08-234D-8F77-B6CD49A3DD51}" destId="{6A9E175B-1B41-784F-80B0-FC9264967DD0}" srcOrd="5" destOrd="0" presId="urn:microsoft.com/office/officeart/2005/8/layout/process4"/>
    <dgm:cxn modelId="{05BD0504-98E6-5F42-B5EF-925A635A150B}" type="presParOf" srcId="{F9A57A79-AC08-234D-8F77-B6CD49A3DD51}" destId="{14B2EBFC-7C20-BF4F-8476-7E753FEA7408}" srcOrd="6" destOrd="0" presId="urn:microsoft.com/office/officeart/2005/8/layout/process4"/>
    <dgm:cxn modelId="{AC2C3D33-9F28-CE47-A2BC-3A4EBE8ABA91}" type="presParOf" srcId="{14B2EBFC-7C20-BF4F-8476-7E753FEA7408}" destId="{DFC1D512-B3D7-1C4A-A70A-2197D1D8053B}" srcOrd="0" destOrd="0" presId="urn:microsoft.com/office/officeart/2005/8/layout/process4"/>
    <dgm:cxn modelId="{B53756B3-B649-114D-AF43-2880CAD4BA5A}" type="presParOf" srcId="{F9A57A79-AC08-234D-8F77-B6CD49A3DD51}" destId="{7CD26880-F39F-8845-BB90-5EE5424FEF18}" srcOrd="7" destOrd="0" presId="urn:microsoft.com/office/officeart/2005/8/layout/process4"/>
    <dgm:cxn modelId="{A4438D28-8F01-5B43-BF95-8A4174837DB2}" type="presParOf" srcId="{F9A57A79-AC08-234D-8F77-B6CD49A3DD51}" destId="{51364D5B-37D8-0643-8DC3-6F9D5FEB918A}" srcOrd="8" destOrd="0" presId="urn:microsoft.com/office/officeart/2005/8/layout/process4"/>
    <dgm:cxn modelId="{BAF37FCE-13EF-1E4E-8396-341B99C3E2BA}" type="presParOf" srcId="{51364D5B-37D8-0643-8DC3-6F9D5FEB918A}" destId="{CA397DF5-BD7A-8A4B-A4F9-28E1F846229A}" srcOrd="0" destOrd="0" presId="urn:microsoft.com/office/officeart/2005/8/layout/process4"/>
    <dgm:cxn modelId="{93A329B6-63DC-2145-97C2-1C152FC98ADE}" type="presParOf" srcId="{F9A57A79-AC08-234D-8F77-B6CD49A3DD51}" destId="{7573EC8F-E807-A84E-89F3-66B6E159207D}" srcOrd="9" destOrd="0" presId="urn:microsoft.com/office/officeart/2005/8/layout/process4"/>
    <dgm:cxn modelId="{24270187-0760-9043-B8D1-3D5DDD40B5E3}" type="presParOf" srcId="{F9A57A79-AC08-234D-8F77-B6CD49A3DD51}" destId="{CDDA4FBF-37C4-B048-860E-1F0B9E942606}" srcOrd="10" destOrd="0" presId="urn:microsoft.com/office/officeart/2005/8/layout/process4"/>
    <dgm:cxn modelId="{64DF5639-1C3D-5647-A295-3EDE35D0C517}" type="presParOf" srcId="{CDDA4FBF-37C4-B048-860E-1F0B9E942606}" destId="{99FEBD93-C150-FB48-AC75-C4F4BAAE0C25}" srcOrd="0" destOrd="0" presId="urn:microsoft.com/office/officeart/2005/8/layout/process4"/>
    <dgm:cxn modelId="{D8D7B098-7276-B347-A53F-C28C6E90C139}" type="presParOf" srcId="{F9A57A79-AC08-234D-8F77-B6CD49A3DD51}" destId="{B2247509-AD2F-A548-89ED-5C1CD8DA4C4A}" srcOrd="11" destOrd="0" presId="urn:microsoft.com/office/officeart/2005/8/layout/process4"/>
    <dgm:cxn modelId="{A093BDE3-FE0C-B049-A6BC-FD2E50961984}" type="presParOf" srcId="{F9A57A79-AC08-234D-8F77-B6CD49A3DD51}" destId="{D5B7DAC5-D9F8-044E-BE5B-3D96A14C8F7D}" srcOrd="12" destOrd="0" presId="urn:microsoft.com/office/officeart/2005/8/layout/process4"/>
    <dgm:cxn modelId="{A26E8AE8-FCBD-6E48-81FB-55BF13F19F79}" type="presParOf" srcId="{D5B7DAC5-D9F8-044E-BE5B-3D96A14C8F7D}" destId="{973DCE79-2118-5440-AD9E-4B88CB91DA48}" srcOrd="0" destOrd="0" presId="urn:microsoft.com/office/officeart/2005/8/layout/process4"/>
    <dgm:cxn modelId="{2FE9C52D-1FDF-FD4D-8017-8FB5B4CBFBF6}" type="presParOf" srcId="{D5B7DAC5-D9F8-044E-BE5B-3D96A14C8F7D}" destId="{116C34CC-D46E-1B44-8DFB-7CF9AA83BA9B}" srcOrd="1" destOrd="0" presId="urn:microsoft.com/office/officeart/2005/8/layout/process4"/>
    <dgm:cxn modelId="{A3293FBB-F1B2-E149-B752-AF46BECCEAE4}" type="presParOf" srcId="{D5B7DAC5-D9F8-044E-BE5B-3D96A14C8F7D}" destId="{CB3DF94C-1983-6240-8952-E17605E94A5C}" srcOrd="2" destOrd="0" presId="urn:microsoft.com/office/officeart/2005/8/layout/process4"/>
    <dgm:cxn modelId="{50E9A438-CC32-3644-8DEA-92194AC1E716}" type="presParOf" srcId="{CB3DF94C-1983-6240-8952-E17605E94A5C}" destId="{27D90CCC-A9B7-A044-84D9-61C5046DFF45}" srcOrd="0" destOrd="0" presId="urn:microsoft.com/office/officeart/2005/8/layout/process4"/>
    <dgm:cxn modelId="{B1E21AF5-0F44-C745-BA6A-EB07FCDA0DC0}" type="presParOf" srcId="{CB3DF94C-1983-6240-8952-E17605E94A5C}" destId="{EC659B44-4805-554F-9B4C-E571F12644DF}" srcOrd="1" destOrd="0" presId="urn:microsoft.com/office/officeart/2005/8/layout/process4"/>
    <dgm:cxn modelId="{493F1A6A-AD8B-9849-A1F5-D0770F485F2E}" type="presParOf" srcId="{CB3DF94C-1983-6240-8952-E17605E94A5C}" destId="{728E793B-2911-5D4F-B313-9FABAA7EF881}" srcOrd="2" destOrd="0" presId="urn:microsoft.com/office/officeart/2005/8/layout/process4"/>
    <dgm:cxn modelId="{9BF28788-E04A-A945-A476-6DED666CC8C6}" type="presParOf" srcId="{CB3DF94C-1983-6240-8952-E17605E94A5C}" destId="{02290774-31CE-C441-9270-A145F988EEB5}" srcOrd="3" destOrd="0" presId="urn:microsoft.com/office/officeart/2005/8/layout/process4"/>
    <dgm:cxn modelId="{AB61A58C-DCC3-3F41-A959-A7A1C3F4A2F1}" type="presParOf" srcId="{F9A57A79-AC08-234D-8F77-B6CD49A3DD51}" destId="{B209BAD5-9ECA-3546-8D4C-32056B62FF56}" srcOrd="13" destOrd="0" presId="urn:microsoft.com/office/officeart/2005/8/layout/process4"/>
    <dgm:cxn modelId="{5A78696F-B11A-AA4A-ADFD-40525751BB00}" type="presParOf" srcId="{F9A57A79-AC08-234D-8F77-B6CD49A3DD51}" destId="{C470B181-02A5-1740-9F2E-9DE6AB86E507}" srcOrd="14" destOrd="0" presId="urn:microsoft.com/office/officeart/2005/8/layout/process4"/>
    <dgm:cxn modelId="{B5FDEE6A-98F4-9C4C-A025-0A1776338F6F}" type="presParOf" srcId="{C470B181-02A5-1740-9F2E-9DE6AB86E507}" destId="{E85DA0BB-9327-BC4A-9637-66DD3B5C93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B9D4CB-0D3B-AB43-ABA3-E93F453137F2}" type="doc">
      <dgm:prSet loTypeId="urn:microsoft.com/office/officeart/2005/8/layout/process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D1E753-36F7-1943-9F0F-C08C766F625D}">
      <dgm:prSet custT="1"/>
      <dgm:spPr/>
      <dgm:t>
        <a:bodyPr/>
        <a:lstStyle/>
        <a:p>
          <a:pPr rtl="0"/>
          <a:r>
            <a:rPr lang="en-US" sz="1800" dirty="0" smtClean="0"/>
            <a:t>Idea: qualitative and quantitative</a:t>
          </a:r>
          <a:endParaRPr lang="en-US" sz="1800" dirty="0"/>
        </a:p>
      </dgm:t>
    </dgm:pt>
    <dgm:pt modelId="{15C25E0B-A554-7C49-AF75-F8B7E97E31FE}" type="parTrans" cxnId="{C5397668-A336-F748-A35D-1C9D8B1DA460}">
      <dgm:prSet/>
      <dgm:spPr/>
      <dgm:t>
        <a:bodyPr/>
        <a:lstStyle/>
        <a:p>
          <a:endParaRPr lang="en-US"/>
        </a:p>
      </dgm:t>
    </dgm:pt>
    <dgm:pt modelId="{92BC29E2-65B8-7A42-8C01-DA08334093E0}" type="sibTrans" cxnId="{C5397668-A336-F748-A35D-1C9D8B1DA460}">
      <dgm:prSet/>
      <dgm:spPr/>
      <dgm:t>
        <a:bodyPr/>
        <a:lstStyle/>
        <a:p>
          <a:endParaRPr lang="en-US"/>
        </a:p>
      </dgm:t>
    </dgm:pt>
    <dgm:pt modelId="{FEEBB177-506F-D747-9D60-2E86355BD66A}">
      <dgm:prSet custT="1"/>
      <dgm:spPr/>
      <dgm:t>
        <a:bodyPr/>
        <a:lstStyle/>
        <a:p>
          <a:pPr rtl="0"/>
          <a:r>
            <a:rPr lang="en-US" sz="1800" dirty="0" smtClean="0"/>
            <a:t>Work this idea up</a:t>
          </a:r>
          <a:endParaRPr lang="en-US" sz="1800" dirty="0"/>
        </a:p>
      </dgm:t>
    </dgm:pt>
    <dgm:pt modelId="{10EBCD06-DF38-0748-9339-E318FD174882}" type="parTrans" cxnId="{FDAA3E5B-19BD-8045-B6F3-38E29F25AC86}">
      <dgm:prSet/>
      <dgm:spPr/>
      <dgm:t>
        <a:bodyPr/>
        <a:lstStyle/>
        <a:p>
          <a:endParaRPr lang="en-US"/>
        </a:p>
      </dgm:t>
    </dgm:pt>
    <dgm:pt modelId="{6119C9E5-C256-9747-A962-B4979D5FC264}" type="sibTrans" cxnId="{FDAA3E5B-19BD-8045-B6F3-38E29F25AC86}">
      <dgm:prSet/>
      <dgm:spPr/>
      <dgm:t>
        <a:bodyPr/>
        <a:lstStyle/>
        <a:p>
          <a:endParaRPr lang="en-US"/>
        </a:p>
      </dgm:t>
    </dgm:pt>
    <dgm:pt modelId="{EAE41E2B-4D4B-2943-A349-7C213DCD02BB}">
      <dgm:prSet custT="1"/>
      <dgm:spPr/>
      <dgm:t>
        <a:bodyPr/>
        <a:lstStyle/>
        <a:p>
          <a:pPr rtl="0"/>
          <a:r>
            <a:rPr lang="en-US" sz="1800" dirty="0" smtClean="0"/>
            <a:t>Feasibility YES?</a:t>
          </a:r>
          <a:endParaRPr lang="en-US" sz="1800" dirty="0"/>
        </a:p>
      </dgm:t>
    </dgm:pt>
    <dgm:pt modelId="{584E5DAA-08A9-EB4B-83DA-374970B87D44}" type="parTrans" cxnId="{E472937C-24D7-E540-89B5-014E6A9FD30F}">
      <dgm:prSet/>
      <dgm:spPr/>
      <dgm:t>
        <a:bodyPr/>
        <a:lstStyle/>
        <a:p>
          <a:endParaRPr lang="en-US"/>
        </a:p>
      </dgm:t>
    </dgm:pt>
    <dgm:pt modelId="{07C29864-EA0D-8244-B70C-88A3FF747B9B}" type="sibTrans" cxnId="{E472937C-24D7-E540-89B5-014E6A9FD30F}">
      <dgm:prSet/>
      <dgm:spPr/>
      <dgm:t>
        <a:bodyPr/>
        <a:lstStyle/>
        <a:p>
          <a:endParaRPr lang="en-US"/>
        </a:p>
      </dgm:t>
    </dgm:pt>
    <dgm:pt modelId="{67831600-DD25-E549-A689-0F8452143CB2}">
      <dgm:prSet custT="1"/>
      <dgm:spPr/>
      <dgm:t>
        <a:bodyPr/>
        <a:lstStyle/>
        <a:p>
          <a:pPr rtl="0"/>
          <a:r>
            <a:rPr lang="en-US" sz="1800" dirty="0" smtClean="0"/>
            <a:t>Resources-YES</a:t>
          </a:r>
          <a:endParaRPr lang="en-US" sz="1800" dirty="0"/>
        </a:p>
      </dgm:t>
    </dgm:pt>
    <dgm:pt modelId="{192372C8-44DE-9147-8CDB-F5D1788D4AEE}" type="parTrans" cxnId="{94E7B945-A87C-EF47-B0B1-99AD4A79DDE7}">
      <dgm:prSet/>
      <dgm:spPr/>
      <dgm:t>
        <a:bodyPr/>
        <a:lstStyle/>
        <a:p>
          <a:endParaRPr lang="en-US"/>
        </a:p>
      </dgm:t>
    </dgm:pt>
    <dgm:pt modelId="{A1317C60-784E-C346-A7FE-FA35623F4E7A}" type="sibTrans" cxnId="{94E7B945-A87C-EF47-B0B1-99AD4A79DDE7}">
      <dgm:prSet/>
      <dgm:spPr/>
      <dgm:t>
        <a:bodyPr/>
        <a:lstStyle/>
        <a:p>
          <a:endParaRPr lang="en-US"/>
        </a:p>
      </dgm:t>
    </dgm:pt>
    <dgm:pt modelId="{46F20A84-47B3-9541-B21C-A7B82E4EFB59}">
      <dgm:prSet custT="1"/>
      <dgm:spPr/>
      <dgm:t>
        <a:bodyPr/>
        <a:lstStyle/>
        <a:p>
          <a:pPr rtl="0"/>
          <a:r>
            <a:rPr lang="en-US" sz="1800" dirty="0" smtClean="0"/>
            <a:t>Team skills NO</a:t>
          </a:r>
          <a:endParaRPr lang="en-US" sz="1800" dirty="0"/>
        </a:p>
      </dgm:t>
    </dgm:pt>
    <dgm:pt modelId="{82D84D88-8932-3446-A8EE-0EE0A19E6A50}" type="parTrans" cxnId="{74847905-D8C0-214A-9B31-2E0F0D625C63}">
      <dgm:prSet/>
      <dgm:spPr/>
      <dgm:t>
        <a:bodyPr/>
        <a:lstStyle/>
        <a:p>
          <a:endParaRPr lang="en-US"/>
        </a:p>
      </dgm:t>
    </dgm:pt>
    <dgm:pt modelId="{19ACB624-1939-744C-B5D3-BE1152DC94C9}" type="sibTrans" cxnId="{74847905-D8C0-214A-9B31-2E0F0D625C63}">
      <dgm:prSet/>
      <dgm:spPr/>
      <dgm:t>
        <a:bodyPr/>
        <a:lstStyle/>
        <a:p>
          <a:endParaRPr lang="en-US"/>
        </a:p>
      </dgm:t>
    </dgm:pt>
    <dgm:pt modelId="{8754A4F9-68C0-C14C-998A-BAE4B2A6E8A3}">
      <dgm:prSet custT="1"/>
      <dgm:spPr/>
      <dgm:t>
        <a:bodyPr/>
        <a:lstStyle/>
        <a:p>
          <a:pPr rtl="0"/>
          <a:r>
            <a:rPr lang="en-US" sz="1800" dirty="0" smtClean="0"/>
            <a:t>Research and development (R&amp;D)</a:t>
          </a:r>
          <a:endParaRPr lang="en-US" sz="1800" dirty="0"/>
        </a:p>
      </dgm:t>
    </dgm:pt>
    <dgm:pt modelId="{56C4CC40-8CDF-FA47-AD6A-FF436FD270EA}" type="parTrans" cxnId="{D5AD0D3B-1BD7-DA4F-8572-BF491A0F6B2E}">
      <dgm:prSet/>
      <dgm:spPr/>
      <dgm:t>
        <a:bodyPr/>
        <a:lstStyle/>
        <a:p>
          <a:endParaRPr lang="en-US"/>
        </a:p>
      </dgm:t>
    </dgm:pt>
    <dgm:pt modelId="{3BCB9046-3F35-A04D-8605-B8A31CA9CB9D}" type="sibTrans" cxnId="{D5AD0D3B-1BD7-DA4F-8572-BF491A0F6B2E}">
      <dgm:prSet/>
      <dgm:spPr/>
      <dgm:t>
        <a:bodyPr/>
        <a:lstStyle/>
        <a:p>
          <a:endParaRPr lang="en-US"/>
        </a:p>
      </dgm:t>
    </dgm:pt>
    <dgm:pt modelId="{C91E0EDC-DAF1-1440-9825-865A9578D6A8}">
      <dgm:prSet custT="1"/>
      <dgm:spPr/>
      <dgm:t>
        <a:bodyPr/>
        <a:lstStyle/>
        <a:p>
          <a:pPr rtl="0"/>
          <a:r>
            <a:rPr lang="en-US" sz="1800" dirty="0" smtClean="0"/>
            <a:t>Ethics</a:t>
          </a:r>
          <a:endParaRPr lang="en-US" sz="1800" dirty="0"/>
        </a:p>
      </dgm:t>
    </dgm:pt>
    <dgm:pt modelId="{2DB4D02D-2587-C64A-BEBC-EAEF4247D68F}" type="parTrans" cxnId="{48849F5D-C481-EA4E-B51B-8E3227993BF2}">
      <dgm:prSet/>
      <dgm:spPr/>
      <dgm:t>
        <a:bodyPr/>
        <a:lstStyle/>
        <a:p>
          <a:endParaRPr lang="en-US"/>
        </a:p>
      </dgm:t>
    </dgm:pt>
    <dgm:pt modelId="{98ECB542-3AA2-E945-BE5B-62E230C3CB63}" type="sibTrans" cxnId="{48849F5D-C481-EA4E-B51B-8E3227993BF2}">
      <dgm:prSet/>
      <dgm:spPr/>
      <dgm:t>
        <a:bodyPr/>
        <a:lstStyle/>
        <a:p>
          <a:endParaRPr lang="en-US"/>
        </a:p>
      </dgm:t>
    </dgm:pt>
    <dgm:pt modelId="{1F5A14AC-FB09-884E-BA55-85F427C880C6}">
      <dgm:prSet custT="1"/>
      <dgm:spPr/>
      <dgm:t>
        <a:bodyPr/>
        <a:lstStyle/>
        <a:p>
          <a:pPr rtl="0"/>
          <a:r>
            <a:rPr lang="en-US" sz="1800" dirty="0" smtClean="0"/>
            <a:t>Proportionate review </a:t>
          </a:r>
          <a:endParaRPr lang="en-US" sz="1800" dirty="0"/>
        </a:p>
      </dgm:t>
    </dgm:pt>
    <dgm:pt modelId="{6014E802-7DB5-9C45-BC52-7D251BEDE1C7}" type="parTrans" cxnId="{641F44AE-0E7C-CF45-92FE-5BA3DAEF8C8F}">
      <dgm:prSet/>
      <dgm:spPr/>
      <dgm:t>
        <a:bodyPr/>
        <a:lstStyle/>
        <a:p>
          <a:endParaRPr lang="en-US"/>
        </a:p>
      </dgm:t>
    </dgm:pt>
    <dgm:pt modelId="{AFFE9B26-0F96-7A45-8D30-C9EBF3F1A5C0}" type="sibTrans" cxnId="{641F44AE-0E7C-CF45-92FE-5BA3DAEF8C8F}">
      <dgm:prSet/>
      <dgm:spPr/>
      <dgm:t>
        <a:bodyPr/>
        <a:lstStyle/>
        <a:p>
          <a:endParaRPr lang="en-US"/>
        </a:p>
      </dgm:t>
    </dgm:pt>
    <dgm:pt modelId="{C8792DF5-832A-BC4F-BE1D-BD224084DC5B}">
      <dgm:prSet custT="1"/>
      <dgm:spPr/>
      <dgm:t>
        <a:bodyPr/>
        <a:lstStyle/>
        <a:p>
          <a:pPr rtl="0"/>
          <a:r>
            <a:rPr lang="en-US" sz="1800" dirty="0" smtClean="0"/>
            <a:t>Committee: accepted-parent group</a:t>
          </a:r>
          <a:endParaRPr lang="en-US" sz="1800" dirty="0"/>
        </a:p>
      </dgm:t>
    </dgm:pt>
    <dgm:pt modelId="{7C50378B-DD79-0C49-9076-1843442E306D}" type="parTrans" cxnId="{74C1604E-6BF9-AE42-9BB3-912E7BF1B6B3}">
      <dgm:prSet/>
      <dgm:spPr/>
      <dgm:t>
        <a:bodyPr/>
        <a:lstStyle/>
        <a:p>
          <a:endParaRPr lang="en-US"/>
        </a:p>
      </dgm:t>
    </dgm:pt>
    <dgm:pt modelId="{78354947-EBB1-5544-8D47-BADC30FB4BC6}" type="sibTrans" cxnId="{74C1604E-6BF9-AE42-9BB3-912E7BF1B6B3}">
      <dgm:prSet/>
      <dgm:spPr/>
      <dgm:t>
        <a:bodyPr/>
        <a:lstStyle/>
        <a:p>
          <a:endParaRPr lang="en-US"/>
        </a:p>
      </dgm:t>
    </dgm:pt>
    <dgm:pt modelId="{877328CD-1463-D04D-9D7C-A608BA142BF1}">
      <dgm:prSet custT="1"/>
      <dgm:spPr/>
      <dgm:t>
        <a:bodyPr/>
        <a:lstStyle/>
        <a:p>
          <a:pPr rtl="0"/>
          <a:r>
            <a:rPr lang="en-US" sz="1800" dirty="0" smtClean="0"/>
            <a:t>Project starts</a:t>
          </a:r>
          <a:endParaRPr lang="en-US" sz="1800" dirty="0"/>
        </a:p>
      </dgm:t>
    </dgm:pt>
    <dgm:pt modelId="{959074F7-9DEB-9F42-8AE0-29FF4522F693}" type="parTrans" cxnId="{9DE84D7B-EE37-344F-B0DE-CA0BC27270D4}">
      <dgm:prSet/>
      <dgm:spPr/>
      <dgm:t>
        <a:bodyPr/>
        <a:lstStyle/>
        <a:p>
          <a:endParaRPr lang="en-US"/>
        </a:p>
      </dgm:t>
    </dgm:pt>
    <dgm:pt modelId="{A7F99884-158F-5F46-991C-A63B5C396308}" type="sibTrans" cxnId="{9DE84D7B-EE37-344F-B0DE-CA0BC27270D4}">
      <dgm:prSet/>
      <dgm:spPr/>
      <dgm:t>
        <a:bodyPr/>
        <a:lstStyle/>
        <a:p>
          <a:endParaRPr lang="en-US"/>
        </a:p>
      </dgm:t>
    </dgm:pt>
    <dgm:pt modelId="{E0A3834A-AA48-B84B-8FF6-0A705314ED0E}">
      <dgm:prSet custT="1"/>
      <dgm:spPr/>
      <dgm:t>
        <a:bodyPr/>
        <a:lstStyle/>
        <a:p>
          <a:pPr rtl="0"/>
          <a:r>
            <a:rPr lang="en-US" sz="1800" dirty="0" smtClean="0"/>
            <a:t>Peer and/or user review: parent group</a:t>
          </a:r>
          <a:endParaRPr lang="en-US" sz="1800" dirty="0"/>
        </a:p>
      </dgm:t>
    </dgm:pt>
    <dgm:pt modelId="{0F47BBE7-166D-784C-B07C-472B92BEA818}" type="parTrans" cxnId="{3736A690-71EC-3444-953F-5E7D8B6F60FF}">
      <dgm:prSet/>
      <dgm:spPr/>
      <dgm:t>
        <a:bodyPr/>
        <a:lstStyle/>
        <a:p>
          <a:endParaRPr lang="en-US"/>
        </a:p>
      </dgm:t>
    </dgm:pt>
    <dgm:pt modelId="{1CDDBB8A-E640-0540-B114-77799AB8360D}" type="sibTrans" cxnId="{3736A690-71EC-3444-953F-5E7D8B6F60FF}">
      <dgm:prSet/>
      <dgm:spPr/>
      <dgm:t>
        <a:bodyPr/>
        <a:lstStyle/>
        <a:p>
          <a:endParaRPr lang="en-US"/>
        </a:p>
      </dgm:t>
    </dgm:pt>
    <dgm:pt modelId="{707C49F4-2B4D-C545-935F-067819948E5C}">
      <dgm:prSet custT="1"/>
      <dgm:spPr/>
      <dgm:t>
        <a:bodyPr/>
        <a:lstStyle/>
        <a:p>
          <a:pPr rtl="0"/>
          <a:r>
            <a:rPr lang="en-US" sz="1800" dirty="0" smtClean="0"/>
            <a:t>During project</a:t>
          </a:r>
          <a:endParaRPr lang="en-US" sz="1800" dirty="0"/>
        </a:p>
      </dgm:t>
    </dgm:pt>
    <dgm:pt modelId="{CB8EB046-3045-BF40-88B1-FC7116945D54}" type="parTrans" cxnId="{F1A337CA-F741-2C44-B70C-AD0569FBC02D}">
      <dgm:prSet/>
      <dgm:spPr/>
      <dgm:t>
        <a:bodyPr/>
        <a:lstStyle/>
        <a:p>
          <a:endParaRPr lang="en-US"/>
        </a:p>
      </dgm:t>
    </dgm:pt>
    <dgm:pt modelId="{1C5AE4AB-F0C6-8F46-A484-49AF19D0D614}" type="sibTrans" cxnId="{F1A337CA-F741-2C44-B70C-AD0569FBC02D}">
      <dgm:prSet/>
      <dgm:spPr/>
      <dgm:t>
        <a:bodyPr/>
        <a:lstStyle/>
        <a:p>
          <a:endParaRPr lang="en-US"/>
        </a:p>
      </dgm:t>
    </dgm:pt>
    <dgm:pt modelId="{E26D602D-A8A1-BB43-A6D9-BE2AB9526C38}">
      <dgm:prSet custT="1"/>
      <dgm:spPr/>
      <dgm:t>
        <a:bodyPr/>
        <a:lstStyle/>
        <a:p>
          <a:pPr rtl="0"/>
          <a:r>
            <a:rPr lang="en-US" sz="1800" dirty="0" smtClean="0"/>
            <a:t>Recruitment: interviews </a:t>
          </a:r>
          <a:endParaRPr lang="en-US" sz="1800" dirty="0"/>
        </a:p>
      </dgm:t>
    </dgm:pt>
    <dgm:pt modelId="{1D1BAFFF-C198-D94A-8133-C44156998EE0}" type="parTrans" cxnId="{926DB799-088A-EE4E-AC35-2D190D6AA828}">
      <dgm:prSet/>
      <dgm:spPr/>
      <dgm:t>
        <a:bodyPr/>
        <a:lstStyle/>
        <a:p>
          <a:endParaRPr lang="en-US"/>
        </a:p>
      </dgm:t>
    </dgm:pt>
    <dgm:pt modelId="{55EC35B0-8E8A-3B4E-87C3-FD7595514F86}" type="sibTrans" cxnId="{926DB799-088A-EE4E-AC35-2D190D6AA828}">
      <dgm:prSet/>
      <dgm:spPr/>
      <dgm:t>
        <a:bodyPr/>
        <a:lstStyle/>
        <a:p>
          <a:endParaRPr lang="en-US"/>
        </a:p>
      </dgm:t>
    </dgm:pt>
    <dgm:pt modelId="{E3F66313-8D0A-1046-9AEF-724EB8D825DC}">
      <dgm:prSet custT="1"/>
      <dgm:spPr/>
      <dgm:t>
        <a:bodyPr/>
        <a:lstStyle/>
        <a:p>
          <a:pPr rtl="0"/>
          <a:r>
            <a:rPr lang="en-US" sz="1800" dirty="0" smtClean="0"/>
            <a:t>Statistician review</a:t>
          </a:r>
          <a:endParaRPr lang="en-US" sz="1800" dirty="0"/>
        </a:p>
      </dgm:t>
    </dgm:pt>
    <dgm:pt modelId="{2B2955AF-57A4-D94F-A1C0-CD0C5726306B}" type="parTrans" cxnId="{03F73377-F50B-7246-AF65-D6BEDBA18D6D}">
      <dgm:prSet/>
      <dgm:spPr/>
      <dgm:t>
        <a:bodyPr/>
        <a:lstStyle/>
        <a:p>
          <a:endParaRPr lang="en-US"/>
        </a:p>
      </dgm:t>
    </dgm:pt>
    <dgm:pt modelId="{241B15C1-BFBB-694E-A656-812880705FBF}" type="sibTrans" cxnId="{03F73377-F50B-7246-AF65-D6BEDBA18D6D}">
      <dgm:prSet/>
      <dgm:spPr/>
      <dgm:t>
        <a:bodyPr/>
        <a:lstStyle/>
        <a:p>
          <a:endParaRPr lang="en-US"/>
        </a:p>
      </dgm:t>
    </dgm:pt>
    <dgm:pt modelId="{1AA4F49F-663E-794A-A9AB-3B860E624D0E}">
      <dgm:prSet custT="1"/>
      <dgm:spPr/>
      <dgm:t>
        <a:bodyPr/>
        <a:lstStyle/>
        <a:p>
          <a:pPr rtl="0"/>
          <a:r>
            <a:rPr lang="en-US" sz="1800" dirty="0" smtClean="0"/>
            <a:t>Funding- YES</a:t>
          </a:r>
          <a:endParaRPr lang="en-US" sz="1800" dirty="0"/>
        </a:p>
      </dgm:t>
    </dgm:pt>
    <dgm:pt modelId="{C876918A-A732-5443-9A9F-97C5F5A4E5DC}" type="parTrans" cxnId="{3BEBD428-5233-774E-8738-6078E1DAC3B6}">
      <dgm:prSet/>
      <dgm:spPr/>
      <dgm:t>
        <a:bodyPr/>
        <a:lstStyle/>
        <a:p>
          <a:endParaRPr lang="en-US"/>
        </a:p>
      </dgm:t>
    </dgm:pt>
    <dgm:pt modelId="{B1125E52-B51E-8746-BAF8-B1262181EAE8}" type="sibTrans" cxnId="{3BEBD428-5233-774E-8738-6078E1DAC3B6}">
      <dgm:prSet/>
      <dgm:spPr/>
      <dgm:t>
        <a:bodyPr/>
        <a:lstStyle/>
        <a:p>
          <a:endParaRPr lang="en-US"/>
        </a:p>
      </dgm:t>
    </dgm:pt>
    <dgm:pt modelId="{AAF8D9C3-6E05-5649-8785-8514C659BA9D}">
      <dgm:prSet custT="1"/>
      <dgm:spPr/>
      <dgm:t>
        <a:bodyPr/>
        <a:lstStyle/>
        <a:p>
          <a:pPr rtl="0"/>
          <a:r>
            <a:rPr lang="en-US" sz="1800" dirty="0" smtClean="0"/>
            <a:t>?Training NO</a:t>
          </a:r>
          <a:endParaRPr lang="en-US" sz="1800" dirty="0"/>
        </a:p>
      </dgm:t>
    </dgm:pt>
    <dgm:pt modelId="{14FA8B92-0FB3-E143-8B26-AF0E6D82572D}" type="parTrans" cxnId="{C79530BD-6B19-044C-A881-A72160AA5B69}">
      <dgm:prSet/>
      <dgm:spPr/>
      <dgm:t>
        <a:bodyPr/>
        <a:lstStyle/>
        <a:p>
          <a:endParaRPr lang="en-US"/>
        </a:p>
      </dgm:t>
    </dgm:pt>
    <dgm:pt modelId="{6E25E308-72C2-5140-82AD-2A165F2B0714}" type="sibTrans" cxnId="{C79530BD-6B19-044C-A881-A72160AA5B69}">
      <dgm:prSet/>
      <dgm:spPr/>
      <dgm:t>
        <a:bodyPr/>
        <a:lstStyle/>
        <a:p>
          <a:endParaRPr lang="en-US"/>
        </a:p>
      </dgm:t>
    </dgm:pt>
    <dgm:pt modelId="{F9A57A79-AC08-234D-8F77-B6CD49A3DD51}" type="pres">
      <dgm:prSet presAssocID="{3FB9D4CB-0D3B-AB43-ABA3-E93F453137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2043C-13D6-614A-AABD-3555769224D2}" type="pres">
      <dgm:prSet presAssocID="{707C49F4-2B4D-C545-935F-067819948E5C}" presName="boxAndChildren" presStyleCnt="0"/>
      <dgm:spPr/>
    </dgm:pt>
    <dgm:pt modelId="{43B36C87-18E2-2B49-91E3-324D11AE277E}" type="pres">
      <dgm:prSet presAssocID="{707C49F4-2B4D-C545-935F-067819948E5C}" presName="parentTextBox" presStyleLbl="node1" presStyleIdx="0" presStyleCnt="8"/>
      <dgm:spPr/>
      <dgm:t>
        <a:bodyPr/>
        <a:lstStyle/>
        <a:p>
          <a:endParaRPr lang="en-US"/>
        </a:p>
      </dgm:t>
    </dgm:pt>
    <dgm:pt modelId="{8F7B56BA-7AE7-B04F-89D7-AFFFD2F5118B}" type="pres">
      <dgm:prSet presAssocID="{707C49F4-2B4D-C545-935F-067819948E5C}" presName="entireBox" presStyleLbl="node1" presStyleIdx="0" presStyleCnt="8"/>
      <dgm:spPr/>
      <dgm:t>
        <a:bodyPr/>
        <a:lstStyle/>
        <a:p>
          <a:endParaRPr lang="en-US"/>
        </a:p>
      </dgm:t>
    </dgm:pt>
    <dgm:pt modelId="{FCD90CC5-2830-4E46-A899-FB25CD50F5B5}" type="pres">
      <dgm:prSet presAssocID="{707C49F4-2B4D-C545-935F-067819948E5C}" presName="descendantBox" presStyleCnt="0"/>
      <dgm:spPr/>
    </dgm:pt>
    <dgm:pt modelId="{B98B3FA0-E3EC-7B4C-ADDA-7016B0D7A7B5}" type="pres">
      <dgm:prSet presAssocID="{E26D602D-A8A1-BB43-A6D9-BE2AB9526C38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F4DF-14EF-D74C-A7D3-9F6D24DEDCD4}" type="pres">
      <dgm:prSet presAssocID="{A7F99884-158F-5F46-991C-A63B5C396308}" presName="sp" presStyleCnt="0"/>
      <dgm:spPr/>
    </dgm:pt>
    <dgm:pt modelId="{10339FD2-F213-AA4A-8CBF-A75E413D7DB1}" type="pres">
      <dgm:prSet presAssocID="{877328CD-1463-D04D-9D7C-A608BA142BF1}" presName="arrowAndChildren" presStyleCnt="0"/>
      <dgm:spPr/>
    </dgm:pt>
    <dgm:pt modelId="{2A8E2B8C-1C4A-7A4C-B551-FF968381A6F2}" type="pres">
      <dgm:prSet presAssocID="{877328CD-1463-D04D-9D7C-A608BA142BF1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AFD8AE04-F6B3-864B-A3F4-98FDEA353DFC}" type="pres">
      <dgm:prSet presAssocID="{98ECB542-3AA2-E945-BE5B-62E230C3CB63}" presName="sp" presStyleCnt="0"/>
      <dgm:spPr/>
    </dgm:pt>
    <dgm:pt modelId="{CEF380C4-9250-C246-9EAA-70A9E0BCDBFB}" type="pres">
      <dgm:prSet presAssocID="{C91E0EDC-DAF1-1440-9825-865A9578D6A8}" presName="arrowAndChildren" presStyleCnt="0"/>
      <dgm:spPr/>
    </dgm:pt>
    <dgm:pt modelId="{E0CA0CCE-601A-AA41-89B9-13637871CAE3}" type="pres">
      <dgm:prSet presAssocID="{C91E0EDC-DAF1-1440-9825-865A9578D6A8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039D7C0E-3384-3441-96E0-736B351F5D82}" type="pres">
      <dgm:prSet presAssocID="{C91E0EDC-DAF1-1440-9825-865A9578D6A8}" presName="arrow" presStyleLbl="node1" presStyleIdx="2" presStyleCnt="8"/>
      <dgm:spPr/>
      <dgm:t>
        <a:bodyPr/>
        <a:lstStyle/>
        <a:p>
          <a:endParaRPr lang="en-US"/>
        </a:p>
      </dgm:t>
    </dgm:pt>
    <dgm:pt modelId="{4CAA63DF-DD0F-124B-955C-ECF9B612420E}" type="pres">
      <dgm:prSet presAssocID="{C91E0EDC-DAF1-1440-9825-865A9578D6A8}" presName="descendantArrow" presStyleCnt="0"/>
      <dgm:spPr/>
    </dgm:pt>
    <dgm:pt modelId="{BAD2009F-35D9-3B48-8486-58369F730250}" type="pres">
      <dgm:prSet presAssocID="{1F5A14AC-FB09-884E-BA55-85F427C880C6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914F-E2AE-A943-BDC8-8BF84959890E}" type="pres">
      <dgm:prSet presAssocID="{C8792DF5-832A-BC4F-BE1D-BD224084DC5B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175B-1B41-784F-80B0-FC9264967DD0}" type="pres">
      <dgm:prSet presAssocID="{3BCB9046-3F35-A04D-8605-B8A31CA9CB9D}" presName="sp" presStyleCnt="0"/>
      <dgm:spPr/>
    </dgm:pt>
    <dgm:pt modelId="{14B2EBFC-7C20-BF4F-8476-7E753FEA7408}" type="pres">
      <dgm:prSet presAssocID="{8754A4F9-68C0-C14C-998A-BAE4B2A6E8A3}" presName="arrowAndChildren" presStyleCnt="0"/>
      <dgm:spPr/>
    </dgm:pt>
    <dgm:pt modelId="{DFC1D512-B3D7-1C4A-A70A-2197D1D8053B}" type="pres">
      <dgm:prSet presAssocID="{8754A4F9-68C0-C14C-998A-BAE4B2A6E8A3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7CD26880-F39F-8845-BB90-5EE5424FEF18}" type="pres">
      <dgm:prSet presAssocID="{241B15C1-BFBB-694E-A656-812880705FBF}" presName="sp" presStyleCnt="0"/>
      <dgm:spPr/>
    </dgm:pt>
    <dgm:pt modelId="{51364D5B-37D8-0643-8DC3-6F9D5FEB918A}" type="pres">
      <dgm:prSet presAssocID="{E3F66313-8D0A-1046-9AEF-724EB8D825DC}" presName="arrowAndChildren" presStyleCnt="0"/>
      <dgm:spPr/>
    </dgm:pt>
    <dgm:pt modelId="{CA397DF5-BD7A-8A4B-A4F9-28E1F846229A}" type="pres">
      <dgm:prSet presAssocID="{E3F66313-8D0A-1046-9AEF-724EB8D825DC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7573EC8F-E807-A84E-89F3-66B6E159207D}" type="pres">
      <dgm:prSet presAssocID="{1CDDBB8A-E640-0540-B114-77799AB8360D}" presName="sp" presStyleCnt="0"/>
      <dgm:spPr/>
    </dgm:pt>
    <dgm:pt modelId="{CDDA4FBF-37C4-B048-860E-1F0B9E942606}" type="pres">
      <dgm:prSet presAssocID="{E0A3834A-AA48-B84B-8FF6-0A705314ED0E}" presName="arrowAndChildren" presStyleCnt="0"/>
      <dgm:spPr/>
    </dgm:pt>
    <dgm:pt modelId="{99FEBD93-C150-FB48-AC75-C4F4BAAE0C25}" type="pres">
      <dgm:prSet presAssocID="{E0A3834A-AA48-B84B-8FF6-0A705314ED0E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B2247509-AD2F-A548-89ED-5C1CD8DA4C4A}" type="pres">
      <dgm:prSet presAssocID="{6119C9E5-C256-9747-A962-B4979D5FC264}" presName="sp" presStyleCnt="0"/>
      <dgm:spPr/>
    </dgm:pt>
    <dgm:pt modelId="{D5B7DAC5-D9F8-044E-BE5B-3D96A14C8F7D}" type="pres">
      <dgm:prSet presAssocID="{FEEBB177-506F-D747-9D60-2E86355BD66A}" presName="arrowAndChildren" presStyleCnt="0"/>
      <dgm:spPr/>
    </dgm:pt>
    <dgm:pt modelId="{973DCE79-2118-5440-AD9E-4B88CB91DA48}" type="pres">
      <dgm:prSet presAssocID="{FEEBB177-506F-D747-9D60-2E86355BD66A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116C34CC-D46E-1B44-8DFB-7CF9AA83BA9B}" type="pres">
      <dgm:prSet presAssocID="{FEEBB177-506F-D747-9D60-2E86355BD66A}" presName="arrow" presStyleLbl="node1" presStyleIdx="6" presStyleCnt="8"/>
      <dgm:spPr/>
      <dgm:t>
        <a:bodyPr/>
        <a:lstStyle/>
        <a:p>
          <a:endParaRPr lang="en-US"/>
        </a:p>
      </dgm:t>
    </dgm:pt>
    <dgm:pt modelId="{CB3DF94C-1983-6240-8952-E17605E94A5C}" type="pres">
      <dgm:prSet presAssocID="{FEEBB177-506F-D747-9D60-2E86355BD66A}" presName="descendantArrow" presStyleCnt="0"/>
      <dgm:spPr/>
    </dgm:pt>
    <dgm:pt modelId="{27D90CCC-A9B7-A044-84D9-61C5046DFF45}" type="pres">
      <dgm:prSet presAssocID="{EAE41E2B-4D4B-2943-A349-7C213DCD02BB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59B44-4805-554F-9B4C-E571F12644DF}" type="pres">
      <dgm:prSet presAssocID="{67831600-DD25-E549-A689-0F8452143CB2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E793B-2911-5D4F-B313-9FABAA7EF881}" type="pres">
      <dgm:prSet presAssocID="{1AA4F49F-663E-794A-A9AB-3B860E624D0E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90774-31CE-C441-9270-A145F988EEB5}" type="pres">
      <dgm:prSet presAssocID="{46F20A84-47B3-9541-B21C-A7B82E4EFB59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4A15D-9536-5647-9710-BD67D5B9A91D}" type="pres">
      <dgm:prSet presAssocID="{AAF8D9C3-6E05-5649-8785-8514C659BA9D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9BAD5-9ECA-3546-8D4C-32056B62FF56}" type="pres">
      <dgm:prSet presAssocID="{92BC29E2-65B8-7A42-8C01-DA08334093E0}" presName="sp" presStyleCnt="0"/>
      <dgm:spPr/>
    </dgm:pt>
    <dgm:pt modelId="{C470B181-02A5-1740-9F2E-9DE6AB86E507}" type="pres">
      <dgm:prSet presAssocID="{BDD1E753-36F7-1943-9F0F-C08C766F625D}" presName="arrowAndChildren" presStyleCnt="0"/>
      <dgm:spPr/>
    </dgm:pt>
    <dgm:pt modelId="{E85DA0BB-9327-BC4A-9637-66DD3B5C9331}" type="pres">
      <dgm:prSet presAssocID="{BDD1E753-36F7-1943-9F0F-C08C766F625D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C5397668-A336-F748-A35D-1C9D8B1DA460}" srcId="{3FB9D4CB-0D3B-AB43-ABA3-E93F453137F2}" destId="{BDD1E753-36F7-1943-9F0F-C08C766F625D}" srcOrd="0" destOrd="0" parTransId="{15C25E0B-A554-7C49-AF75-F8B7E97E31FE}" sibTransId="{92BC29E2-65B8-7A42-8C01-DA08334093E0}"/>
    <dgm:cxn modelId="{613B521B-6C39-1547-9E11-AEBEFB2AD5C2}" type="presOf" srcId="{707C49F4-2B4D-C545-935F-067819948E5C}" destId="{8F7B56BA-7AE7-B04F-89D7-AFFFD2F5118B}" srcOrd="1" destOrd="0" presId="urn:microsoft.com/office/officeart/2005/8/layout/process4"/>
    <dgm:cxn modelId="{B50A7DB1-CBCF-D441-A98B-E123A0DDC017}" type="presOf" srcId="{E0A3834A-AA48-B84B-8FF6-0A705314ED0E}" destId="{99FEBD93-C150-FB48-AC75-C4F4BAAE0C25}" srcOrd="0" destOrd="0" presId="urn:microsoft.com/office/officeart/2005/8/layout/process4"/>
    <dgm:cxn modelId="{E472937C-24D7-E540-89B5-014E6A9FD30F}" srcId="{FEEBB177-506F-D747-9D60-2E86355BD66A}" destId="{EAE41E2B-4D4B-2943-A349-7C213DCD02BB}" srcOrd="0" destOrd="0" parTransId="{584E5DAA-08A9-EB4B-83DA-374970B87D44}" sibTransId="{07C29864-EA0D-8244-B70C-88A3FF747B9B}"/>
    <dgm:cxn modelId="{5400B6DA-CCE4-564E-A735-B988C37E1104}" type="presOf" srcId="{E26D602D-A8A1-BB43-A6D9-BE2AB9526C38}" destId="{B98B3FA0-E3EC-7B4C-ADDA-7016B0D7A7B5}" srcOrd="0" destOrd="0" presId="urn:microsoft.com/office/officeart/2005/8/layout/process4"/>
    <dgm:cxn modelId="{48849F5D-C481-EA4E-B51B-8E3227993BF2}" srcId="{3FB9D4CB-0D3B-AB43-ABA3-E93F453137F2}" destId="{C91E0EDC-DAF1-1440-9825-865A9578D6A8}" srcOrd="5" destOrd="0" parTransId="{2DB4D02D-2587-C64A-BEBC-EAEF4247D68F}" sibTransId="{98ECB542-3AA2-E945-BE5B-62E230C3CB63}"/>
    <dgm:cxn modelId="{3BEBD428-5233-774E-8738-6078E1DAC3B6}" srcId="{FEEBB177-506F-D747-9D60-2E86355BD66A}" destId="{1AA4F49F-663E-794A-A9AB-3B860E624D0E}" srcOrd="2" destOrd="0" parTransId="{C876918A-A732-5443-9A9F-97C5F5A4E5DC}" sibTransId="{B1125E52-B51E-8746-BAF8-B1262181EAE8}"/>
    <dgm:cxn modelId="{DE6FFCCE-2B63-2740-8BD4-61EEB84A376A}" type="presOf" srcId="{EAE41E2B-4D4B-2943-A349-7C213DCD02BB}" destId="{27D90CCC-A9B7-A044-84D9-61C5046DFF45}" srcOrd="0" destOrd="0" presId="urn:microsoft.com/office/officeart/2005/8/layout/process4"/>
    <dgm:cxn modelId="{E9C5D211-E120-0643-8E6D-F40A496D5F4E}" type="presOf" srcId="{AAF8D9C3-6E05-5649-8785-8514C659BA9D}" destId="{5074A15D-9536-5647-9710-BD67D5B9A91D}" srcOrd="0" destOrd="0" presId="urn:microsoft.com/office/officeart/2005/8/layout/process4"/>
    <dgm:cxn modelId="{16DECFD9-B4C4-8749-B883-BC9B5E01DACE}" type="presOf" srcId="{FEEBB177-506F-D747-9D60-2E86355BD66A}" destId="{116C34CC-D46E-1B44-8DFB-7CF9AA83BA9B}" srcOrd="1" destOrd="0" presId="urn:microsoft.com/office/officeart/2005/8/layout/process4"/>
    <dgm:cxn modelId="{E5E288C8-BCD0-014E-94D0-D74CE7C49B69}" type="presOf" srcId="{67831600-DD25-E549-A689-0F8452143CB2}" destId="{EC659B44-4805-554F-9B4C-E571F12644DF}" srcOrd="0" destOrd="0" presId="urn:microsoft.com/office/officeart/2005/8/layout/process4"/>
    <dgm:cxn modelId="{B16EA017-F52F-374C-A905-7B2AADA26229}" type="presOf" srcId="{BDD1E753-36F7-1943-9F0F-C08C766F625D}" destId="{E85DA0BB-9327-BC4A-9637-66DD3B5C9331}" srcOrd="0" destOrd="0" presId="urn:microsoft.com/office/officeart/2005/8/layout/process4"/>
    <dgm:cxn modelId="{926DB799-088A-EE4E-AC35-2D190D6AA828}" srcId="{707C49F4-2B4D-C545-935F-067819948E5C}" destId="{E26D602D-A8A1-BB43-A6D9-BE2AB9526C38}" srcOrd="0" destOrd="0" parTransId="{1D1BAFFF-C198-D94A-8133-C44156998EE0}" sibTransId="{55EC35B0-8E8A-3B4E-87C3-FD7595514F86}"/>
    <dgm:cxn modelId="{D5AD0D3B-1BD7-DA4F-8572-BF491A0F6B2E}" srcId="{3FB9D4CB-0D3B-AB43-ABA3-E93F453137F2}" destId="{8754A4F9-68C0-C14C-998A-BAE4B2A6E8A3}" srcOrd="4" destOrd="0" parTransId="{56C4CC40-8CDF-FA47-AD6A-FF436FD270EA}" sibTransId="{3BCB9046-3F35-A04D-8605-B8A31CA9CB9D}"/>
    <dgm:cxn modelId="{3736A690-71EC-3444-953F-5E7D8B6F60FF}" srcId="{3FB9D4CB-0D3B-AB43-ABA3-E93F453137F2}" destId="{E0A3834A-AA48-B84B-8FF6-0A705314ED0E}" srcOrd="2" destOrd="0" parTransId="{0F47BBE7-166D-784C-B07C-472B92BEA818}" sibTransId="{1CDDBB8A-E640-0540-B114-77799AB8360D}"/>
    <dgm:cxn modelId="{ACC7B776-F761-5848-8D36-5C6044BD0068}" type="presOf" srcId="{E3F66313-8D0A-1046-9AEF-724EB8D825DC}" destId="{CA397DF5-BD7A-8A4B-A4F9-28E1F846229A}" srcOrd="0" destOrd="0" presId="urn:microsoft.com/office/officeart/2005/8/layout/process4"/>
    <dgm:cxn modelId="{94E7B945-A87C-EF47-B0B1-99AD4A79DDE7}" srcId="{FEEBB177-506F-D747-9D60-2E86355BD66A}" destId="{67831600-DD25-E549-A689-0F8452143CB2}" srcOrd="1" destOrd="0" parTransId="{192372C8-44DE-9147-8CDB-F5D1788D4AEE}" sibTransId="{A1317C60-784E-C346-A7FE-FA35623F4E7A}"/>
    <dgm:cxn modelId="{74847905-D8C0-214A-9B31-2E0F0D625C63}" srcId="{FEEBB177-506F-D747-9D60-2E86355BD66A}" destId="{46F20A84-47B3-9541-B21C-A7B82E4EFB59}" srcOrd="3" destOrd="0" parTransId="{82D84D88-8932-3446-A8EE-0EE0A19E6A50}" sibTransId="{19ACB624-1939-744C-B5D3-BE1152DC94C9}"/>
    <dgm:cxn modelId="{03F73377-F50B-7246-AF65-D6BEDBA18D6D}" srcId="{3FB9D4CB-0D3B-AB43-ABA3-E93F453137F2}" destId="{E3F66313-8D0A-1046-9AEF-724EB8D825DC}" srcOrd="3" destOrd="0" parTransId="{2B2955AF-57A4-D94F-A1C0-CD0C5726306B}" sibTransId="{241B15C1-BFBB-694E-A656-812880705FBF}"/>
    <dgm:cxn modelId="{5E1A120F-2F3D-0840-9C09-9F6A92536D6F}" type="presOf" srcId="{46F20A84-47B3-9541-B21C-A7B82E4EFB59}" destId="{02290774-31CE-C441-9270-A145F988EEB5}" srcOrd="0" destOrd="0" presId="urn:microsoft.com/office/officeart/2005/8/layout/process4"/>
    <dgm:cxn modelId="{641F44AE-0E7C-CF45-92FE-5BA3DAEF8C8F}" srcId="{C91E0EDC-DAF1-1440-9825-865A9578D6A8}" destId="{1F5A14AC-FB09-884E-BA55-85F427C880C6}" srcOrd="0" destOrd="0" parTransId="{6014E802-7DB5-9C45-BC52-7D251BEDE1C7}" sibTransId="{AFFE9B26-0F96-7A45-8D30-C9EBF3F1A5C0}"/>
    <dgm:cxn modelId="{6468D9BB-5237-154F-B335-FB230F474676}" type="presOf" srcId="{C91E0EDC-DAF1-1440-9825-865A9578D6A8}" destId="{E0CA0CCE-601A-AA41-89B9-13637871CAE3}" srcOrd="0" destOrd="0" presId="urn:microsoft.com/office/officeart/2005/8/layout/process4"/>
    <dgm:cxn modelId="{4D1E38FD-92BC-5A4B-BF3D-9C225881D02C}" type="presOf" srcId="{C91E0EDC-DAF1-1440-9825-865A9578D6A8}" destId="{039D7C0E-3384-3441-96E0-736B351F5D82}" srcOrd="1" destOrd="0" presId="urn:microsoft.com/office/officeart/2005/8/layout/process4"/>
    <dgm:cxn modelId="{9DE84D7B-EE37-344F-B0DE-CA0BC27270D4}" srcId="{3FB9D4CB-0D3B-AB43-ABA3-E93F453137F2}" destId="{877328CD-1463-D04D-9D7C-A608BA142BF1}" srcOrd="6" destOrd="0" parTransId="{959074F7-9DEB-9F42-8AE0-29FF4522F693}" sibTransId="{A7F99884-158F-5F46-991C-A63B5C396308}"/>
    <dgm:cxn modelId="{66326E88-603B-4C43-A066-84ACFFFD27B4}" type="presOf" srcId="{707C49F4-2B4D-C545-935F-067819948E5C}" destId="{43B36C87-18E2-2B49-91E3-324D11AE277E}" srcOrd="0" destOrd="0" presId="urn:microsoft.com/office/officeart/2005/8/layout/process4"/>
    <dgm:cxn modelId="{F3EC6886-A80C-904E-9281-268AA17009A9}" type="presOf" srcId="{1F5A14AC-FB09-884E-BA55-85F427C880C6}" destId="{BAD2009F-35D9-3B48-8486-58369F730250}" srcOrd="0" destOrd="0" presId="urn:microsoft.com/office/officeart/2005/8/layout/process4"/>
    <dgm:cxn modelId="{D34B37CC-587E-2D44-92CD-634B96E8E971}" type="presOf" srcId="{8754A4F9-68C0-C14C-998A-BAE4B2A6E8A3}" destId="{DFC1D512-B3D7-1C4A-A70A-2197D1D8053B}" srcOrd="0" destOrd="0" presId="urn:microsoft.com/office/officeart/2005/8/layout/process4"/>
    <dgm:cxn modelId="{E9B1D01C-EFCB-0A46-A86E-C0FBBFCF5D38}" type="presOf" srcId="{1AA4F49F-663E-794A-A9AB-3B860E624D0E}" destId="{728E793B-2911-5D4F-B313-9FABAA7EF881}" srcOrd="0" destOrd="0" presId="urn:microsoft.com/office/officeart/2005/8/layout/process4"/>
    <dgm:cxn modelId="{48816E20-CF8E-9A4F-9405-94178E9B3334}" type="presOf" srcId="{C8792DF5-832A-BC4F-BE1D-BD224084DC5B}" destId="{9DB9914F-E2AE-A943-BDC8-8BF84959890E}" srcOrd="0" destOrd="0" presId="urn:microsoft.com/office/officeart/2005/8/layout/process4"/>
    <dgm:cxn modelId="{F1A337CA-F741-2C44-B70C-AD0569FBC02D}" srcId="{3FB9D4CB-0D3B-AB43-ABA3-E93F453137F2}" destId="{707C49F4-2B4D-C545-935F-067819948E5C}" srcOrd="7" destOrd="0" parTransId="{CB8EB046-3045-BF40-88B1-FC7116945D54}" sibTransId="{1C5AE4AB-F0C6-8F46-A484-49AF19D0D614}"/>
    <dgm:cxn modelId="{8514C789-37C6-CB49-B448-137875A44248}" type="presOf" srcId="{FEEBB177-506F-D747-9D60-2E86355BD66A}" destId="{973DCE79-2118-5440-AD9E-4B88CB91DA48}" srcOrd="0" destOrd="0" presId="urn:microsoft.com/office/officeart/2005/8/layout/process4"/>
    <dgm:cxn modelId="{FDAA3E5B-19BD-8045-B6F3-38E29F25AC86}" srcId="{3FB9D4CB-0D3B-AB43-ABA3-E93F453137F2}" destId="{FEEBB177-506F-D747-9D60-2E86355BD66A}" srcOrd="1" destOrd="0" parTransId="{10EBCD06-DF38-0748-9339-E318FD174882}" sibTransId="{6119C9E5-C256-9747-A962-B4979D5FC264}"/>
    <dgm:cxn modelId="{C79530BD-6B19-044C-A881-A72160AA5B69}" srcId="{FEEBB177-506F-D747-9D60-2E86355BD66A}" destId="{AAF8D9C3-6E05-5649-8785-8514C659BA9D}" srcOrd="4" destOrd="0" parTransId="{14FA8B92-0FB3-E143-8B26-AF0E6D82572D}" sibTransId="{6E25E308-72C2-5140-82AD-2A165F2B0714}"/>
    <dgm:cxn modelId="{3BAAA0E9-8458-0D45-89DE-61BD1ECEEBC5}" type="presOf" srcId="{3FB9D4CB-0D3B-AB43-ABA3-E93F453137F2}" destId="{F9A57A79-AC08-234D-8F77-B6CD49A3DD51}" srcOrd="0" destOrd="0" presId="urn:microsoft.com/office/officeart/2005/8/layout/process4"/>
    <dgm:cxn modelId="{74C1604E-6BF9-AE42-9BB3-912E7BF1B6B3}" srcId="{C91E0EDC-DAF1-1440-9825-865A9578D6A8}" destId="{C8792DF5-832A-BC4F-BE1D-BD224084DC5B}" srcOrd="1" destOrd="0" parTransId="{7C50378B-DD79-0C49-9076-1843442E306D}" sibTransId="{78354947-EBB1-5544-8D47-BADC30FB4BC6}"/>
    <dgm:cxn modelId="{F8B7FD4F-6429-B44F-A690-065C167F6666}" type="presOf" srcId="{877328CD-1463-D04D-9D7C-A608BA142BF1}" destId="{2A8E2B8C-1C4A-7A4C-B551-FF968381A6F2}" srcOrd="0" destOrd="0" presId="urn:microsoft.com/office/officeart/2005/8/layout/process4"/>
    <dgm:cxn modelId="{2B526320-E33D-5340-90A8-D33A66FA6FBB}" type="presParOf" srcId="{F9A57A79-AC08-234D-8F77-B6CD49A3DD51}" destId="{C842043C-13D6-614A-AABD-3555769224D2}" srcOrd="0" destOrd="0" presId="urn:microsoft.com/office/officeart/2005/8/layout/process4"/>
    <dgm:cxn modelId="{48E7B4C1-A726-4E48-8586-FE8B7C9914B5}" type="presParOf" srcId="{C842043C-13D6-614A-AABD-3555769224D2}" destId="{43B36C87-18E2-2B49-91E3-324D11AE277E}" srcOrd="0" destOrd="0" presId="urn:microsoft.com/office/officeart/2005/8/layout/process4"/>
    <dgm:cxn modelId="{B5334FA6-184E-004D-B347-F13FDB6E0C41}" type="presParOf" srcId="{C842043C-13D6-614A-AABD-3555769224D2}" destId="{8F7B56BA-7AE7-B04F-89D7-AFFFD2F5118B}" srcOrd="1" destOrd="0" presId="urn:microsoft.com/office/officeart/2005/8/layout/process4"/>
    <dgm:cxn modelId="{C260ADAD-9783-ED40-85FC-00AA84F9647E}" type="presParOf" srcId="{C842043C-13D6-614A-AABD-3555769224D2}" destId="{FCD90CC5-2830-4E46-A899-FB25CD50F5B5}" srcOrd="2" destOrd="0" presId="urn:microsoft.com/office/officeart/2005/8/layout/process4"/>
    <dgm:cxn modelId="{9F0F41D5-BC69-014F-BEAC-FC4CEAD3BA7C}" type="presParOf" srcId="{FCD90CC5-2830-4E46-A899-FB25CD50F5B5}" destId="{B98B3FA0-E3EC-7B4C-ADDA-7016B0D7A7B5}" srcOrd="0" destOrd="0" presId="urn:microsoft.com/office/officeart/2005/8/layout/process4"/>
    <dgm:cxn modelId="{BC9B41A0-B449-C04B-8AC3-C8C9F6AB0E41}" type="presParOf" srcId="{F9A57A79-AC08-234D-8F77-B6CD49A3DD51}" destId="{7E38F4DF-14EF-D74C-A7D3-9F6D24DEDCD4}" srcOrd="1" destOrd="0" presId="urn:microsoft.com/office/officeart/2005/8/layout/process4"/>
    <dgm:cxn modelId="{1A15FC5E-0A0C-CE4F-8E18-462C3877A59F}" type="presParOf" srcId="{F9A57A79-AC08-234D-8F77-B6CD49A3DD51}" destId="{10339FD2-F213-AA4A-8CBF-A75E413D7DB1}" srcOrd="2" destOrd="0" presId="urn:microsoft.com/office/officeart/2005/8/layout/process4"/>
    <dgm:cxn modelId="{F6461595-A2F7-4E40-A090-18EA4F029A60}" type="presParOf" srcId="{10339FD2-F213-AA4A-8CBF-A75E413D7DB1}" destId="{2A8E2B8C-1C4A-7A4C-B551-FF968381A6F2}" srcOrd="0" destOrd="0" presId="urn:microsoft.com/office/officeart/2005/8/layout/process4"/>
    <dgm:cxn modelId="{536F774F-8B9C-304D-ACC5-5E0CB34D56B2}" type="presParOf" srcId="{F9A57A79-AC08-234D-8F77-B6CD49A3DD51}" destId="{AFD8AE04-F6B3-864B-A3F4-98FDEA353DFC}" srcOrd="3" destOrd="0" presId="urn:microsoft.com/office/officeart/2005/8/layout/process4"/>
    <dgm:cxn modelId="{ABD0FAE9-EE0A-5B4B-B463-6D7FFED1155F}" type="presParOf" srcId="{F9A57A79-AC08-234D-8F77-B6CD49A3DD51}" destId="{CEF380C4-9250-C246-9EAA-70A9E0BCDBFB}" srcOrd="4" destOrd="0" presId="urn:microsoft.com/office/officeart/2005/8/layout/process4"/>
    <dgm:cxn modelId="{5E8AB64F-E08E-FD45-BD07-2B8F5C7F6CAE}" type="presParOf" srcId="{CEF380C4-9250-C246-9EAA-70A9E0BCDBFB}" destId="{E0CA0CCE-601A-AA41-89B9-13637871CAE3}" srcOrd="0" destOrd="0" presId="urn:microsoft.com/office/officeart/2005/8/layout/process4"/>
    <dgm:cxn modelId="{AC971F94-E2F1-9E47-9E79-9AE6EFF5D71E}" type="presParOf" srcId="{CEF380C4-9250-C246-9EAA-70A9E0BCDBFB}" destId="{039D7C0E-3384-3441-96E0-736B351F5D82}" srcOrd="1" destOrd="0" presId="urn:microsoft.com/office/officeart/2005/8/layout/process4"/>
    <dgm:cxn modelId="{FBFF2905-6AD8-5749-9795-3B1192A94156}" type="presParOf" srcId="{CEF380C4-9250-C246-9EAA-70A9E0BCDBFB}" destId="{4CAA63DF-DD0F-124B-955C-ECF9B612420E}" srcOrd="2" destOrd="0" presId="urn:microsoft.com/office/officeart/2005/8/layout/process4"/>
    <dgm:cxn modelId="{ED666AC3-1BAB-9C41-A996-1EA1D12981A7}" type="presParOf" srcId="{4CAA63DF-DD0F-124B-955C-ECF9B612420E}" destId="{BAD2009F-35D9-3B48-8486-58369F730250}" srcOrd="0" destOrd="0" presId="urn:microsoft.com/office/officeart/2005/8/layout/process4"/>
    <dgm:cxn modelId="{9F792247-534D-2A4A-AA88-12CC5FC5EBE7}" type="presParOf" srcId="{4CAA63DF-DD0F-124B-955C-ECF9B612420E}" destId="{9DB9914F-E2AE-A943-BDC8-8BF84959890E}" srcOrd="1" destOrd="0" presId="urn:microsoft.com/office/officeart/2005/8/layout/process4"/>
    <dgm:cxn modelId="{41FF7401-9B26-AA42-8A5A-C82066A32B2B}" type="presParOf" srcId="{F9A57A79-AC08-234D-8F77-B6CD49A3DD51}" destId="{6A9E175B-1B41-784F-80B0-FC9264967DD0}" srcOrd="5" destOrd="0" presId="urn:microsoft.com/office/officeart/2005/8/layout/process4"/>
    <dgm:cxn modelId="{CB9806C1-4C1C-8B46-BE84-96AC8F0CE54F}" type="presParOf" srcId="{F9A57A79-AC08-234D-8F77-B6CD49A3DD51}" destId="{14B2EBFC-7C20-BF4F-8476-7E753FEA7408}" srcOrd="6" destOrd="0" presId="urn:microsoft.com/office/officeart/2005/8/layout/process4"/>
    <dgm:cxn modelId="{5719DB22-D828-5746-8B9D-BEB9F2C64A75}" type="presParOf" srcId="{14B2EBFC-7C20-BF4F-8476-7E753FEA7408}" destId="{DFC1D512-B3D7-1C4A-A70A-2197D1D8053B}" srcOrd="0" destOrd="0" presId="urn:microsoft.com/office/officeart/2005/8/layout/process4"/>
    <dgm:cxn modelId="{4751B80B-7AF7-5245-BD07-57B9C8D95D90}" type="presParOf" srcId="{F9A57A79-AC08-234D-8F77-B6CD49A3DD51}" destId="{7CD26880-F39F-8845-BB90-5EE5424FEF18}" srcOrd="7" destOrd="0" presId="urn:microsoft.com/office/officeart/2005/8/layout/process4"/>
    <dgm:cxn modelId="{FA1D649A-D0CF-9945-8229-951A185D251B}" type="presParOf" srcId="{F9A57A79-AC08-234D-8F77-B6CD49A3DD51}" destId="{51364D5B-37D8-0643-8DC3-6F9D5FEB918A}" srcOrd="8" destOrd="0" presId="urn:microsoft.com/office/officeart/2005/8/layout/process4"/>
    <dgm:cxn modelId="{A5FF8C40-F594-7745-B399-EFC645CC8589}" type="presParOf" srcId="{51364D5B-37D8-0643-8DC3-6F9D5FEB918A}" destId="{CA397DF5-BD7A-8A4B-A4F9-28E1F846229A}" srcOrd="0" destOrd="0" presId="urn:microsoft.com/office/officeart/2005/8/layout/process4"/>
    <dgm:cxn modelId="{BAC90A15-4756-8E4E-80D9-2368D1AB4560}" type="presParOf" srcId="{F9A57A79-AC08-234D-8F77-B6CD49A3DD51}" destId="{7573EC8F-E807-A84E-89F3-66B6E159207D}" srcOrd="9" destOrd="0" presId="urn:microsoft.com/office/officeart/2005/8/layout/process4"/>
    <dgm:cxn modelId="{5D1CCDEB-79CA-2546-B2F8-67166EA80A15}" type="presParOf" srcId="{F9A57A79-AC08-234D-8F77-B6CD49A3DD51}" destId="{CDDA4FBF-37C4-B048-860E-1F0B9E942606}" srcOrd="10" destOrd="0" presId="urn:microsoft.com/office/officeart/2005/8/layout/process4"/>
    <dgm:cxn modelId="{2C95DEAB-A540-B045-B643-F3F7E5ADE90F}" type="presParOf" srcId="{CDDA4FBF-37C4-B048-860E-1F0B9E942606}" destId="{99FEBD93-C150-FB48-AC75-C4F4BAAE0C25}" srcOrd="0" destOrd="0" presId="urn:microsoft.com/office/officeart/2005/8/layout/process4"/>
    <dgm:cxn modelId="{D921E5FE-A112-0D47-8D67-A47A67353E27}" type="presParOf" srcId="{F9A57A79-AC08-234D-8F77-B6CD49A3DD51}" destId="{B2247509-AD2F-A548-89ED-5C1CD8DA4C4A}" srcOrd="11" destOrd="0" presId="urn:microsoft.com/office/officeart/2005/8/layout/process4"/>
    <dgm:cxn modelId="{30112B0A-8EEB-DC41-B5ED-6C7D8E8354FC}" type="presParOf" srcId="{F9A57A79-AC08-234D-8F77-B6CD49A3DD51}" destId="{D5B7DAC5-D9F8-044E-BE5B-3D96A14C8F7D}" srcOrd="12" destOrd="0" presId="urn:microsoft.com/office/officeart/2005/8/layout/process4"/>
    <dgm:cxn modelId="{87C69266-FE24-3D4C-9004-81B2F696C4CD}" type="presParOf" srcId="{D5B7DAC5-D9F8-044E-BE5B-3D96A14C8F7D}" destId="{973DCE79-2118-5440-AD9E-4B88CB91DA48}" srcOrd="0" destOrd="0" presId="urn:microsoft.com/office/officeart/2005/8/layout/process4"/>
    <dgm:cxn modelId="{BBF143FF-1A46-6F44-A01D-58F87966D8EB}" type="presParOf" srcId="{D5B7DAC5-D9F8-044E-BE5B-3D96A14C8F7D}" destId="{116C34CC-D46E-1B44-8DFB-7CF9AA83BA9B}" srcOrd="1" destOrd="0" presId="urn:microsoft.com/office/officeart/2005/8/layout/process4"/>
    <dgm:cxn modelId="{816A1DD2-C61F-1840-AE77-CC494CB52E57}" type="presParOf" srcId="{D5B7DAC5-D9F8-044E-BE5B-3D96A14C8F7D}" destId="{CB3DF94C-1983-6240-8952-E17605E94A5C}" srcOrd="2" destOrd="0" presId="urn:microsoft.com/office/officeart/2005/8/layout/process4"/>
    <dgm:cxn modelId="{51E9C713-DAB9-8545-885B-DF107626FB2C}" type="presParOf" srcId="{CB3DF94C-1983-6240-8952-E17605E94A5C}" destId="{27D90CCC-A9B7-A044-84D9-61C5046DFF45}" srcOrd="0" destOrd="0" presId="urn:microsoft.com/office/officeart/2005/8/layout/process4"/>
    <dgm:cxn modelId="{53776841-9AFA-2D4A-9839-57343D2131F2}" type="presParOf" srcId="{CB3DF94C-1983-6240-8952-E17605E94A5C}" destId="{EC659B44-4805-554F-9B4C-E571F12644DF}" srcOrd="1" destOrd="0" presId="urn:microsoft.com/office/officeart/2005/8/layout/process4"/>
    <dgm:cxn modelId="{9331CA7E-4636-B64A-9853-AEB15779992B}" type="presParOf" srcId="{CB3DF94C-1983-6240-8952-E17605E94A5C}" destId="{728E793B-2911-5D4F-B313-9FABAA7EF881}" srcOrd="2" destOrd="0" presId="urn:microsoft.com/office/officeart/2005/8/layout/process4"/>
    <dgm:cxn modelId="{0EEA24E2-FC50-2643-8B33-1EC3E518B25E}" type="presParOf" srcId="{CB3DF94C-1983-6240-8952-E17605E94A5C}" destId="{02290774-31CE-C441-9270-A145F988EEB5}" srcOrd="3" destOrd="0" presId="urn:microsoft.com/office/officeart/2005/8/layout/process4"/>
    <dgm:cxn modelId="{8150DF32-69BD-3C4B-85B2-D5034EBF31D5}" type="presParOf" srcId="{CB3DF94C-1983-6240-8952-E17605E94A5C}" destId="{5074A15D-9536-5647-9710-BD67D5B9A91D}" srcOrd="4" destOrd="0" presId="urn:microsoft.com/office/officeart/2005/8/layout/process4"/>
    <dgm:cxn modelId="{624B7FF7-1C1B-1247-A4B2-99BE29199FF8}" type="presParOf" srcId="{F9A57A79-AC08-234D-8F77-B6CD49A3DD51}" destId="{B209BAD5-9ECA-3546-8D4C-32056B62FF56}" srcOrd="13" destOrd="0" presId="urn:microsoft.com/office/officeart/2005/8/layout/process4"/>
    <dgm:cxn modelId="{B1C6A9EF-E7B4-EB48-B2C9-9FC274A5CCD7}" type="presParOf" srcId="{F9A57A79-AC08-234D-8F77-B6CD49A3DD51}" destId="{C470B181-02A5-1740-9F2E-9DE6AB86E507}" srcOrd="14" destOrd="0" presId="urn:microsoft.com/office/officeart/2005/8/layout/process4"/>
    <dgm:cxn modelId="{AE5B1E8E-9263-7843-B48E-2DAD33BC2FFC}" type="presParOf" srcId="{C470B181-02A5-1740-9F2E-9DE6AB86E507}" destId="{E85DA0BB-9327-BC4A-9637-66DD3B5C93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B9D4CB-0D3B-AB43-ABA3-E93F453137F2}" type="doc">
      <dgm:prSet loTypeId="urn:microsoft.com/office/officeart/2005/8/layout/process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D1E753-36F7-1943-9F0F-C08C766F625D}">
      <dgm:prSet custT="1"/>
      <dgm:spPr/>
      <dgm:t>
        <a:bodyPr/>
        <a:lstStyle/>
        <a:p>
          <a:pPr rtl="0"/>
          <a:r>
            <a:rPr lang="en-US" sz="1800" dirty="0" smtClean="0"/>
            <a:t>Idea</a:t>
          </a:r>
          <a:endParaRPr lang="en-US" sz="1800" dirty="0"/>
        </a:p>
      </dgm:t>
    </dgm:pt>
    <dgm:pt modelId="{15C25E0B-A554-7C49-AF75-F8B7E97E31FE}" type="parTrans" cxnId="{C5397668-A336-F748-A35D-1C9D8B1DA460}">
      <dgm:prSet/>
      <dgm:spPr/>
      <dgm:t>
        <a:bodyPr/>
        <a:lstStyle/>
        <a:p>
          <a:endParaRPr lang="en-US"/>
        </a:p>
      </dgm:t>
    </dgm:pt>
    <dgm:pt modelId="{92BC29E2-65B8-7A42-8C01-DA08334093E0}" type="sibTrans" cxnId="{C5397668-A336-F748-A35D-1C9D8B1DA460}">
      <dgm:prSet/>
      <dgm:spPr/>
      <dgm:t>
        <a:bodyPr/>
        <a:lstStyle/>
        <a:p>
          <a:endParaRPr lang="en-US"/>
        </a:p>
      </dgm:t>
    </dgm:pt>
    <dgm:pt modelId="{FEEBB177-506F-D747-9D60-2E86355BD66A}">
      <dgm:prSet custT="1"/>
      <dgm:spPr/>
      <dgm:t>
        <a:bodyPr/>
        <a:lstStyle/>
        <a:p>
          <a:pPr rtl="0"/>
          <a:r>
            <a:rPr lang="en-US" sz="1800" dirty="0" smtClean="0"/>
            <a:t>Work this idea up</a:t>
          </a:r>
          <a:endParaRPr lang="en-US" sz="1800" dirty="0"/>
        </a:p>
      </dgm:t>
    </dgm:pt>
    <dgm:pt modelId="{10EBCD06-DF38-0748-9339-E318FD174882}" type="parTrans" cxnId="{FDAA3E5B-19BD-8045-B6F3-38E29F25AC86}">
      <dgm:prSet/>
      <dgm:spPr/>
      <dgm:t>
        <a:bodyPr/>
        <a:lstStyle/>
        <a:p>
          <a:endParaRPr lang="en-US"/>
        </a:p>
      </dgm:t>
    </dgm:pt>
    <dgm:pt modelId="{6119C9E5-C256-9747-A962-B4979D5FC264}" type="sibTrans" cxnId="{FDAA3E5B-19BD-8045-B6F3-38E29F25AC86}">
      <dgm:prSet/>
      <dgm:spPr/>
      <dgm:t>
        <a:bodyPr/>
        <a:lstStyle/>
        <a:p>
          <a:endParaRPr lang="en-US"/>
        </a:p>
      </dgm:t>
    </dgm:pt>
    <dgm:pt modelId="{EAE41E2B-4D4B-2943-A349-7C213DCD02BB}">
      <dgm:prSet custT="1"/>
      <dgm:spPr/>
      <dgm:t>
        <a:bodyPr/>
        <a:lstStyle/>
        <a:p>
          <a:pPr rtl="0"/>
          <a:r>
            <a:rPr lang="en-US" sz="1800" dirty="0" smtClean="0"/>
            <a:t>Feasibility</a:t>
          </a:r>
          <a:endParaRPr lang="en-US" sz="1800" dirty="0"/>
        </a:p>
      </dgm:t>
    </dgm:pt>
    <dgm:pt modelId="{584E5DAA-08A9-EB4B-83DA-374970B87D44}" type="parTrans" cxnId="{E472937C-24D7-E540-89B5-014E6A9FD30F}">
      <dgm:prSet/>
      <dgm:spPr/>
      <dgm:t>
        <a:bodyPr/>
        <a:lstStyle/>
        <a:p>
          <a:endParaRPr lang="en-US"/>
        </a:p>
      </dgm:t>
    </dgm:pt>
    <dgm:pt modelId="{07C29864-EA0D-8244-B70C-88A3FF747B9B}" type="sibTrans" cxnId="{E472937C-24D7-E540-89B5-014E6A9FD30F}">
      <dgm:prSet/>
      <dgm:spPr/>
      <dgm:t>
        <a:bodyPr/>
        <a:lstStyle/>
        <a:p>
          <a:endParaRPr lang="en-US"/>
        </a:p>
      </dgm:t>
    </dgm:pt>
    <dgm:pt modelId="{67831600-DD25-E549-A689-0F8452143CB2}">
      <dgm:prSet custT="1"/>
      <dgm:spPr/>
      <dgm:t>
        <a:bodyPr/>
        <a:lstStyle/>
        <a:p>
          <a:pPr rtl="0"/>
          <a:r>
            <a:rPr lang="en-US" sz="1800" dirty="0" smtClean="0"/>
            <a:t>Resources</a:t>
          </a:r>
          <a:endParaRPr lang="en-US" sz="1800" dirty="0"/>
        </a:p>
      </dgm:t>
    </dgm:pt>
    <dgm:pt modelId="{192372C8-44DE-9147-8CDB-F5D1788D4AEE}" type="parTrans" cxnId="{94E7B945-A87C-EF47-B0B1-99AD4A79DDE7}">
      <dgm:prSet/>
      <dgm:spPr/>
      <dgm:t>
        <a:bodyPr/>
        <a:lstStyle/>
        <a:p>
          <a:endParaRPr lang="en-US"/>
        </a:p>
      </dgm:t>
    </dgm:pt>
    <dgm:pt modelId="{A1317C60-784E-C346-A7FE-FA35623F4E7A}" type="sibTrans" cxnId="{94E7B945-A87C-EF47-B0B1-99AD4A79DDE7}">
      <dgm:prSet/>
      <dgm:spPr/>
      <dgm:t>
        <a:bodyPr/>
        <a:lstStyle/>
        <a:p>
          <a:endParaRPr lang="en-US"/>
        </a:p>
      </dgm:t>
    </dgm:pt>
    <dgm:pt modelId="{46F20A84-47B3-9541-B21C-A7B82E4EFB59}">
      <dgm:prSet custT="1"/>
      <dgm:spPr/>
      <dgm:t>
        <a:bodyPr/>
        <a:lstStyle/>
        <a:p>
          <a:pPr rtl="0"/>
          <a:r>
            <a:rPr lang="en-US" sz="1800" dirty="0" smtClean="0"/>
            <a:t>Team skills</a:t>
          </a:r>
          <a:endParaRPr lang="en-US" sz="1800" dirty="0"/>
        </a:p>
      </dgm:t>
    </dgm:pt>
    <dgm:pt modelId="{82D84D88-8932-3446-A8EE-0EE0A19E6A50}" type="parTrans" cxnId="{74847905-D8C0-214A-9B31-2E0F0D625C63}">
      <dgm:prSet/>
      <dgm:spPr/>
      <dgm:t>
        <a:bodyPr/>
        <a:lstStyle/>
        <a:p>
          <a:endParaRPr lang="en-US"/>
        </a:p>
      </dgm:t>
    </dgm:pt>
    <dgm:pt modelId="{19ACB624-1939-744C-B5D3-BE1152DC94C9}" type="sibTrans" cxnId="{74847905-D8C0-214A-9B31-2E0F0D625C63}">
      <dgm:prSet/>
      <dgm:spPr/>
      <dgm:t>
        <a:bodyPr/>
        <a:lstStyle/>
        <a:p>
          <a:endParaRPr lang="en-US"/>
        </a:p>
      </dgm:t>
    </dgm:pt>
    <dgm:pt modelId="{8754A4F9-68C0-C14C-998A-BAE4B2A6E8A3}">
      <dgm:prSet custT="1"/>
      <dgm:spPr/>
      <dgm:t>
        <a:bodyPr/>
        <a:lstStyle/>
        <a:p>
          <a:pPr rtl="0"/>
          <a:r>
            <a:rPr lang="en-US" sz="1800" dirty="0" smtClean="0"/>
            <a:t>Research and development (R&amp;D)</a:t>
          </a:r>
          <a:endParaRPr lang="en-US" sz="1800" dirty="0"/>
        </a:p>
      </dgm:t>
    </dgm:pt>
    <dgm:pt modelId="{56C4CC40-8CDF-FA47-AD6A-FF436FD270EA}" type="parTrans" cxnId="{D5AD0D3B-1BD7-DA4F-8572-BF491A0F6B2E}">
      <dgm:prSet/>
      <dgm:spPr/>
      <dgm:t>
        <a:bodyPr/>
        <a:lstStyle/>
        <a:p>
          <a:endParaRPr lang="en-US"/>
        </a:p>
      </dgm:t>
    </dgm:pt>
    <dgm:pt modelId="{3BCB9046-3F35-A04D-8605-B8A31CA9CB9D}" type="sibTrans" cxnId="{D5AD0D3B-1BD7-DA4F-8572-BF491A0F6B2E}">
      <dgm:prSet/>
      <dgm:spPr/>
      <dgm:t>
        <a:bodyPr/>
        <a:lstStyle/>
        <a:p>
          <a:endParaRPr lang="en-US"/>
        </a:p>
      </dgm:t>
    </dgm:pt>
    <dgm:pt modelId="{C91E0EDC-DAF1-1440-9825-865A9578D6A8}">
      <dgm:prSet custT="1"/>
      <dgm:spPr/>
      <dgm:t>
        <a:bodyPr/>
        <a:lstStyle/>
        <a:p>
          <a:pPr rtl="0"/>
          <a:r>
            <a:rPr lang="en-US" sz="1800" dirty="0" smtClean="0"/>
            <a:t>Ethics</a:t>
          </a:r>
          <a:endParaRPr lang="en-US" sz="1800" dirty="0"/>
        </a:p>
      </dgm:t>
    </dgm:pt>
    <dgm:pt modelId="{2DB4D02D-2587-C64A-BEBC-EAEF4247D68F}" type="parTrans" cxnId="{48849F5D-C481-EA4E-B51B-8E3227993BF2}">
      <dgm:prSet/>
      <dgm:spPr/>
      <dgm:t>
        <a:bodyPr/>
        <a:lstStyle/>
        <a:p>
          <a:endParaRPr lang="en-US"/>
        </a:p>
      </dgm:t>
    </dgm:pt>
    <dgm:pt modelId="{98ECB542-3AA2-E945-BE5B-62E230C3CB63}" type="sibTrans" cxnId="{48849F5D-C481-EA4E-B51B-8E3227993BF2}">
      <dgm:prSet/>
      <dgm:spPr/>
      <dgm:t>
        <a:bodyPr/>
        <a:lstStyle/>
        <a:p>
          <a:endParaRPr lang="en-US"/>
        </a:p>
      </dgm:t>
    </dgm:pt>
    <dgm:pt modelId="{1F5A14AC-FB09-884E-BA55-85F427C880C6}">
      <dgm:prSet custT="1"/>
      <dgm:spPr/>
      <dgm:t>
        <a:bodyPr/>
        <a:lstStyle/>
        <a:p>
          <a:pPr rtl="0"/>
          <a:r>
            <a:rPr lang="en-US" sz="1800" dirty="0" smtClean="0"/>
            <a:t>Proportionate review </a:t>
          </a:r>
          <a:endParaRPr lang="en-US" sz="1800" dirty="0"/>
        </a:p>
      </dgm:t>
    </dgm:pt>
    <dgm:pt modelId="{6014E802-7DB5-9C45-BC52-7D251BEDE1C7}" type="parTrans" cxnId="{641F44AE-0E7C-CF45-92FE-5BA3DAEF8C8F}">
      <dgm:prSet/>
      <dgm:spPr/>
      <dgm:t>
        <a:bodyPr/>
        <a:lstStyle/>
        <a:p>
          <a:endParaRPr lang="en-US"/>
        </a:p>
      </dgm:t>
    </dgm:pt>
    <dgm:pt modelId="{AFFE9B26-0F96-7A45-8D30-C9EBF3F1A5C0}" type="sibTrans" cxnId="{641F44AE-0E7C-CF45-92FE-5BA3DAEF8C8F}">
      <dgm:prSet/>
      <dgm:spPr/>
      <dgm:t>
        <a:bodyPr/>
        <a:lstStyle/>
        <a:p>
          <a:endParaRPr lang="en-US"/>
        </a:p>
      </dgm:t>
    </dgm:pt>
    <dgm:pt modelId="{C8792DF5-832A-BC4F-BE1D-BD224084DC5B}">
      <dgm:prSet custT="1"/>
      <dgm:spPr/>
      <dgm:t>
        <a:bodyPr/>
        <a:lstStyle/>
        <a:p>
          <a:pPr rtl="0"/>
          <a:r>
            <a:rPr lang="en-US" sz="1800" dirty="0" smtClean="0"/>
            <a:t>Committee</a:t>
          </a:r>
          <a:endParaRPr lang="en-US" sz="1800" dirty="0"/>
        </a:p>
      </dgm:t>
    </dgm:pt>
    <dgm:pt modelId="{7C50378B-DD79-0C49-9076-1843442E306D}" type="parTrans" cxnId="{74C1604E-6BF9-AE42-9BB3-912E7BF1B6B3}">
      <dgm:prSet/>
      <dgm:spPr/>
      <dgm:t>
        <a:bodyPr/>
        <a:lstStyle/>
        <a:p>
          <a:endParaRPr lang="en-US"/>
        </a:p>
      </dgm:t>
    </dgm:pt>
    <dgm:pt modelId="{78354947-EBB1-5544-8D47-BADC30FB4BC6}" type="sibTrans" cxnId="{74C1604E-6BF9-AE42-9BB3-912E7BF1B6B3}">
      <dgm:prSet/>
      <dgm:spPr/>
      <dgm:t>
        <a:bodyPr/>
        <a:lstStyle/>
        <a:p>
          <a:endParaRPr lang="en-US"/>
        </a:p>
      </dgm:t>
    </dgm:pt>
    <dgm:pt modelId="{877328CD-1463-D04D-9D7C-A608BA142BF1}">
      <dgm:prSet custT="1"/>
      <dgm:spPr/>
      <dgm:t>
        <a:bodyPr/>
        <a:lstStyle/>
        <a:p>
          <a:pPr rtl="0"/>
          <a:r>
            <a:rPr lang="en-US" sz="1800" dirty="0" smtClean="0"/>
            <a:t>Project starts</a:t>
          </a:r>
          <a:endParaRPr lang="en-US" sz="1800" dirty="0"/>
        </a:p>
      </dgm:t>
    </dgm:pt>
    <dgm:pt modelId="{959074F7-9DEB-9F42-8AE0-29FF4522F693}" type="parTrans" cxnId="{9DE84D7B-EE37-344F-B0DE-CA0BC27270D4}">
      <dgm:prSet/>
      <dgm:spPr/>
      <dgm:t>
        <a:bodyPr/>
        <a:lstStyle/>
        <a:p>
          <a:endParaRPr lang="en-US"/>
        </a:p>
      </dgm:t>
    </dgm:pt>
    <dgm:pt modelId="{A7F99884-158F-5F46-991C-A63B5C396308}" type="sibTrans" cxnId="{9DE84D7B-EE37-344F-B0DE-CA0BC27270D4}">
      <dgm:prSet/>
      <dgm:spPr/>
      <dgm:t>
        <a:bodyPr/>
        <a:lstStyle/>
        <a:p>
          <a:endParaRPr lang="en-US"/>
        </a:p>
      </dgm:t>
    </dgm:pt>
    <dgm:pt modelId="{E0A3834A-AA48-B84B-8FF6-0A705314ED0E}">
      <dgm:prSet custT="1"/>
      <dgm:spPr/>
      <dgm:t>
        <a:bodyPr/>
        <a:lstStyle/>
        <a:p>
          <a:pPr rtl="0"/>
          <a:r>
            <a:rPr lang="en-US" sz="1800" dirty="0" smtClean="0"/>
            <a:t>Peer and/or user review</a:t>
          </a:r>
          <a:endParaRPr lang="en-US" sz="1800" dirty="0"/>
        </a:p>
      </dgm:t>
    </dgm:pt>
    <dgm:pt modelId="{0F47BBE7-166D-784C-B07C-472B92BEA818}" type="parTrans" cxnId="{3736A690-71EC-3444-953F-5E7D8B6F60FF}">
      <dgm:prSet/>
      <dgm:spPr/>
      <dgm:t>
        <a:bodyPr/>
        <a:lstStyle/>
        <a:p>
          <a:endParaRPr lang="en-US"/>
        </a:p>
      </dgm:t>
    </dgm:pt>
    <dgm:pt modelId="{1CDDBB8A-E640-0540-B114-77799AB8360D}" type="sibTrans" cxnId="{3736A690-71EC-3444-953F-5E7D8B6F60FF}">
      <dgm:prSet/>
      <dgm:spPr/>
      <dgm:t>
        <a:bodyPr/>
        <a:lstStyle/>
        <a:p>
          <a:endParaRPr lang="en-US"/>
        </a:p>
      </dgm:t>
    </dgm:pt>
    <dgm:pt modelId="{707C49F4-2B4D-C545-935F-067819948E5C}">
      <dgm:prSet custT="1"/>
      <dgm:spPr/>
      <dgm:t>
        <a:bodyPr/>
        <a:lstStyle/>
        <a:p>
          <a:pPr rtl="0"/>
          <a:r>
            <a:rPr lang="en-US" sz="1800" dirty="0" smtClean="0"/>
            <a:t>During project</a:t>
          </a:r>
          <a:endParaRPr lang="en-US" sz="1800" dirty="0"/>
        </a:p>
      </dgm:t>
    </dgm:pt>
    <dgm:pt modelId="{CB8EB046-3045-BF40-88B1-FC7116945D54}" type="parTrans" cxnId="{F1A337CA-F741-2C44-B70C-AD0569FBC02D}">
      <dgm:prSet/>
      <dgm:spPr/>
      <dgm:t>
        <a:bodyPr/>
        <a:lstStyle/>
        <a:p>
          <a:endParaRPr lang="en-US"/>
        </a:p>
      </dgm:t>
    </dgm:pt>
    <dgm:pt modelId="{1C5AE4AB-F0C6-8F46-A484-49AF19D0D614}" type="sibTrans" cxnId="{F1A337CA-F741-2C44-B70C-AD0569FBC02D}">
      <dgm:prSet/>
      <dgm:spPr/>
      <dgm:t>
        <a:bodyPr/>
        <a:lstStyle/>
        <a:p>
          <a:endParaRPr lang="en-US"/>
        </a:p>
      </dgm:t>
    </dgm:pt>
    <dgm:pt modelId="{9A553719-94AC-A547-B498-DA93F5D60F73}">
      <dgm:prSet custT="1"/>
      <dgm:spPr/>
      <dgm:t>
        <a:bodyPr/>
        <a:lstStyle/>
        <a:p>
          <a:pPr rtl="0"/>
          <a:r>
            <a:rPr lang="en-US" sz="1800" dirty="0" smtClean="0"/>
            <a:t>Annual ethics update </a:t>
          </a:r>
          <a:endParaRPr lang="en-US" sz="1800" dirty="0"/>
        </a:p>
      </dgm:t>
    </dgm:pt>
    <dgm:pt modelId="{E1E80DA5-8F57-7142-9084-FE33DAD39BDD}" type="parTrans" cxnId="{969EC0F6-C5DF-6D47-A7B9-54025502E3FD}">
      <dgm:prSet/>
      <dgm:spPr/>
      <dgm:t>
        <a:bodyPr/>
        <a:lstStyle/>
        <a:p>
          <a:endParaRPr lang="en-US"/>
        </a:p>
      </dgm:t>
    </dgm:pt>
    <dgm:pt modelId="{7A2A0131-4906-9348-9F53-D2881B2602D5}" type="sibTrans" cxnId="{969EC0F6-C5DF-6D47-A7B9-54025502E3FD}">
      <dgm:prSet/>
      <dgm:spPr/>
      <dgm:t>
        <a:bodyPr/>
        <a:lstStyle/>
        <a:p>
          <a:endParaRPr lang="en-US"/>
        </a:p>
      </dgm:t>
    </dgm:pt>
    <dgm:pt modelId="{E26D602D-A8A1-BB43-A6D9-BE2AB9526C38}">
      <dgm:prSet custT="1"/>
      <dgm:spPr/>
      <dgm:t>
        <a:bodyPr/>
        <a:lstStyle/>
        <a:p>
          <a:pPr rtl="0"/>
          <a:r>
            <a:rPr lang="en-US" sz="1800" dirty="0" smtClean="0"/>
            <a:t>Recruitment </a:t>
          </a:r>
          <a:endParaRPr lang="en-US" sz="1800" dirty="0"/>
        </a:p>
      </dgm:t>
    </dgm:pt>
    <dgm:pt modelId="{1D1BAFFF-C198-D94A-8133-C44156998EE0}" type="parTrans" cxnId="{926DB799-088A-EE4E-AC35-2D190D6AA828}">
      <dgm:prSet/>
      <dgm:spPr/>
      <dgm:t>
        <a:bodyPr/>
        <a:lstStyle/>
        <a:p>
          <a:endParaRPr lang="en-US"/>
        </a:p>
      </dgm:t>
    </dgm:pt>
    <dgm:pt modelId="{55EC35B0-8E8A-3B4E-87C3-FD7595514F86}" type="sibTrans" cxnId="{926DB799-088A-EE4E-AC35-2D190D6AA828}">
      <dgm:prSet/>
      <dgm:spPr/>
      <dgm:t>
        <a:bodyPr/>
        <a:lstStyle/>
        <a:p>
          <a:endParaRPr lang="en-US"/>
        </a:p>
      </dgm:t>
    </dgm:pt>
    <dgm:pt modelId="{315C04CE-4B79-8043-9F57-F0A631EBEFB5}">
      <dgm:prSet custT="1"/>
      <dgm:spPr/>
      <dgm:t>
        <a:bodyPr/>
        <a:lstStyle/>
        <a:p>
          <a:pPr rtl="0"/>
          <a:r>
            <a:rPr lang="en-US" sz="1800" dirty="0" smtClean="0"/>
            <a:t>Feedback to reviews</a:t>
          </a:r>
          <a:endParaRPr lang="en-US" sz="1800" dirty="0"/>
        </a:p>
      </dgm:t>
    </dgm:pt>
    <dgm:pt modelId="{88796962-8500-E744-8B7C-B75AECD3439D}" type="parTrans" cxnId="{4B274D35-36DD-9448-8ABA-63B6244560E0}">
      <dgm:prSet/>
      <dgm:spPr/>
      <dgm:t>
        <a:bodyPr/>
        <a:lstStyle/>
        <a:p>
          <a:endParaRPr lang="en-US"/>
        </a:p>
      </dgm:t>
    </dgm:pt>
    <dgm:pt modelId="{5982FE7A-F423-6147-A9AE-B67D527C37AF}" type="sibTrans" cxnId="{4B274D35-36DD-9448-8ABA-63B6244560E0}">
      <dgm:prSet/>
      <dgm:spPr/>
      <dgm:t>
        <a:bodyPr/>
        <a:lstStyle/>
        <a:p>
          <a:endParaRPr lang="en-US"/>
        </a:p>
      </dgm:t>
    </dgm:pt>
    <dgm:pt modelId="{68BAB0C6-AAF4-B643-BCA7-EA3337AD2B76}">
      <dgm:prSet custT="1"/>
      <dgm:spPr/>
      <dgm:t>
        <a:bodyPr/>
        <a:lstStyle/>
        <a:p>
          <a:pPr rtl="0"/>
          <a:r>
            <a:rPr lang="en-US" sz="1800" dirty="0" smtClean="0"/>
            <a:t>Feedback to funders</a:t>
          </a:r>
          <a:endParaRPr lang="en-US" sz="1800" dirty="0"/>
        </a:p>
      </dgm:t>
    </dgm:pt>
    <dgm:pt modelId="{87E28FE6-72BF-7C46-A077-DECE9AE82F68}" type="parTrans" cxnId="{CB227EAA-B820-DA48-9C16-E4846FECD800}">
      <dgm:prSet/>
      <dgm:spPr/>
      <dgm:t>
        <a:bodyPr/>
        <a:lstStyle/>
        <a:p>
          <a:endParaRPr lang="en-US"/>
        </a:p>
      </dgm:t>
    </dgm:pt>
    <dgm:pt modelId="{E3AC4897-B811-194E-AC6A-9C18C5E0126E}" type="sibTrans" cxnId="{CB227EAA-B820-DA48-9C16-E4846FECD800}">
      <dgm:prSet/>
      <dgm:spPr/>
      <dgm:t>
        <a:bodyPr/>
        <a:lstStyle/>
        <a:p>
          <a:endParaRPr lang="en-US"/>
        </a:p>
      </dgm:t>
    </dgm:pt>
    <dgm:pt modelId="{866A1A71-0263-4342-9E46-63D839B28B20}">
      <dgm:prSet custT="1"/>
      <dgm:spPr/>
      <dgm:t>
        <a:bodyPr/>
        <a:lstStyle/>
        <a:p>
          <a:pPr rtl="0"/>
          <a:r>
            <a:rPr lang="en-US" sz="1800" dirty="0" smtClean="0"/>
            <a:t>After project</a:t>
          </a:r>
          <a:endParaRPr lang="en-US" sz="1800" dirty="0"/>
        </a:p>
      </dgm:t>
    </dgm:pt>
    <dgm:pt modelId="{DB086534-F7A9-124C-A5C2-BAF84677095D}" type="parTrans" cxnId="{8D10646F-87CC-704B-B05F-E1964803E20A}">
      <dgm:prSet/>
      <dgm:spPr/>
      <dgm:t>
        <a:bodyPr/>
        <a:lstStyle/>
        <a:p>
          <a:endParaRPr lang="en-US"/>
        </a:p>
      </dgm:t>
    </dgm:pt>
    <dgm:pt modelId="{A8E9CEB3-63A3-1346-9178-7DFC12A6F840}" type="sibTrans" cxnId="{8D10646F-87CC-704B-B05F-E1964803E20A}">
      <dgm:prSet/>
      <dgm:spPr/>
      <dgm:t>
        <a:bodyPr/>
        <a:lstStyle/>
        <a:p>
          <a:endParaRPr lang="en-US"/>
        </a:p>
      </dgm:t>
    </dgm:pt>
    <dgm:pt modelId="{CAC8647A-7140-0C48-9AB3-027A46CAF9EA}">
      <dgm:prSet custT="1"/>
      <dgm:spPr/>
      <dgm:t>
        <a:bodyPr/>
        <a:lstStyle/>
        <a:p>
          <a:pPr rtl="0"/>
          <a:r>
            <a:rPr lang="en-US" sz="1800" dirty="0" smtClean="0"/>
            <a:t>Analysis</a:t>
          </a:r>
          <a:endParaRPr lang="en-US" sz="1800" dirty="0"/>
        </a:p>
      </dgm:t>
    </dgm:pt>
    <dgm:pt modelId="{6A35EA59-F35F-4D4D-852D-C9738EC9408C}" type="parTrans" cxnId="{6EA40A87-B59E-FA47-8027-61897779FDE8}">
      <dgm:prSet/>
      <dgm:spPr/>
      <dgm:t>
        <a:bodyPr/>
        <a:lstStyle/>
        <a:p>
          <a:endParaRPr lang="en-US"/>
        </a:p>
      </dgm:t>
    </dgm:pt>
    <dgm:pt modelId="{42330502-8932-2B42-8CEA-A8819776F27D}" type="sibTrans" cxnId="{6EA40A87-B59E-FA47-8027-61897779FDE8}">
      <dgm:prSet/>
      <dgm:spPr/>
      <dgm:t>
        <a:bodyPr/>
        <a:lstStyle/>
        <a:p>
          <a:endParaRPr lang="en-US"/>
        </a:p>
      </dgm:t>
    </dgm:pt>
    <dgm:pt modelId="{E3F66313-8D0A-1046-9AEF-724EB8D825DC}">
      <dgm:prSet custT="1"/>
      <dgm:spPr/>
      <dgm:t>
        <a:bodyPr/>
        <a:lstStyle/>
        <a:p>
          <a:pPr rtl="0"/>
          <a:r>
            <a:rPr lang="en-US" sz="1800" dirty="0" smtClean="0"/>
            <a:t>Statistician review</a:t>
          </a:r>
          <a:endParaRPr lang="en-US" sz="1800" dirty="0"/>
        </a:p>
      </dgm:t>
    </dgm:pt>
    <dgm:pt modelId="{2B2955AF-57A4-D94F-A1C0-CD0C5726306B}" type="parTrans" cxnId="{03F73377-F50B-7246-AF65-D6BEDBA18D6D}">
      <dgm:prSet/>
      <dgm:spPr/>
      <dgm:t>
        <a:bodyPr/>
        <a:lstStyle/>
        <a:p>
          <a:endParaRPr lang="en-US"/>
        </a:p>
      </dgm:t>
    </dgm:pt>
    <dgm:pt modelId="{241B15C1-BFBB-694E-A656-812880705FBF}" type="sibTrans" cxnId="{03F73377-F50B-7246-AF65-D6BEDBA18D6D}">
      <dgm:prSet/>
      <dgm:spPr/>
      <dgm:t>
        <a:bodyPr/>
        <a:lstStyle/>
        <a:p>
          <a:endParaRPr lang="en-US"/>
        </a:p>
      </dgm:t>
    </dgm:pt>
    <dgm:pt modelId="{E21E6CC9-4E7B-2C4B-AC5A-1611F35C4BEC}">
      <dgm:prSet custT="1"/>
      <dgm:spPr/>
      <dgm:t>
        <a:bodyPr/>
        <a:lstStyle/>
        <a:p>
          <a:pPr rtl="0"/>
          <a:r>
            <a:rPr lang="en-US" sz="1800" dirty="0" smtClean="0"/>
            <a:t>Write up</a:t>
          </a:r>
          <a:endParaRPr lang="en-US" sz="1800" dirty="0"/>
        </a:p>
      </dgm:t>
    </dgm:pt>
    <dgm:pt modelId="{E5C05129-C19D-BF44-B693-CC61BE1AB407}" type="parTrans" cxnId="{96BC99FC-29D3-A141-A9AD-D467C51E529D}">
      <dgm:prSet/>
      <dgm:spPr/>
      <dgm:t>
        <a:bodyPr/>
        <a:lstStyle/>
        <a:p>
          <a:endParaRPr lang="en-US"/>
        </a:p>
      </dgm:t>
    </dgm:pt>
    <dgm:pt modelId="{1B3B7E5A-ADE6-D74D-B003-4FEF5FF3D18C}" type="sibTrans" cxnId="{96BC99FC-29D3-A141-A9AD-D467C51E529D}">
      <dgm:prSet/>
      <dgm:spPr/>
      <dgm:t>
        <a:bodyPr/>
        <a:lstStyle/>
        <a:p>
          <a:endParaRPr lang="en-US"/>
        </a:p>
      </dgm:t>
    </dgm:pt>
    <dgm:pt modelId="{72B02E3E-A6B2-A442-8E3D-163F1946F95A}">
      <dgm:prSet custT="1"/>
      <dgm:spPr/>
      <dgm:t>
        <a:bodyPr/>
        <a:lstStyle/>
        <a:p>
          <a:pPr rtl="0"/>
          <a:r>
            <a:rPr lang="en-US" sz="1800" dirty="0" smtClean="0"/>
            <a:t>Dissemination</a:t>
          </a:r>
          <a:endParaRPr lang="en-US" sz="1800" dirty="0"/>
        </a:p>
      </dgm:t>
    </dgm:pt>
    <dgm:pt modelId="{928A60AE-4BF1-DD44-8AF9-C142A0340382}" type="parTrans" cxnId="{68BF34DB-9780-584E-A65A-593276B3B868}">
      <dgm:prSet/>
      <dgm:spPr/>
      <dgm:t>
        <a:bodyPr/>
        <a:lstStyle/>
        <a:p>
          <a:endParaRPr lang="en-US"/>
        </a:p>
      </dgm:t>
    </dgm:pt>
    <dgm:pt modelId="{168D66A8-A5C3-5F44-97C8-7C710CCB4F44}" type="sibTrans" cxnId="{68BF34DB-9780-584E-A65A-593276B3B868}">
      <dgm:prSet/>
      <dgm:spPr/>
      <dgm:t>
        <a:bodyPr/>
        <a:lstStyle/>
        <a:p>
          <a:endParaRPr lang="en-US"/>
        </a:p>
      </dgm:t>
    </dgm:pt>
    <dgm:pt modelId="{1AA4F49F-663E-794A-A9AB-3B860E624D0E}">
      <dgm:prSet custT="1"/>
      <dgm:spPr/>
      <dgm:t>
        <a:bodyPr/>
        <a:lstStyle/>
        <a:p>
          <a:pPr rtl="0"/>
          <a:r>
            <a:rPr lang="en-US" sz="1800" dirty="0" smtClean="0"/>
            <a:t>Funding</a:t>
          </a:r>
          <a:endParaRPr lang="en-US" sz="1800" dirty="0"/>
        </a:p>
      </dgm:t>
    </dgm:pt>
    <dgm:pt modelId="{C876918A-A732-5443-9A9F-97C5F5A4E5DC}" type="parTrans" cxnId="{3BEBD428-5233-774E-8738-6078E1DAC3B6}">
      <dgm:prSet/>
      <dgm:spPr/>
      <dgm:t>
        <a:bodyPr/>
        <a:lstStyle/>
        <a:p>
          <a:endParaRPr lang="en-US"/>
        </a:p>
      </dgm:t>
    </dgm:pt>
    <dgm:pt modelId="{B1125E52-B51E-8746-BAF8-B1262181EAE8}" type="sibTrans" cxnId="{3BEBD428-5233-774E-8738-6078E1DAC3B6}">
      <dgm:prSet/>
      <dgm:spPr/>
      <dgm:t>
        <a:bodyPr/>
        <a:lstStyle/>
        <a:p>
          <a:endParaRPr lang="en-US"/>
        </a:p>
      </dgm:t>
    </dgm:pt>
    <dgm:pt modelId="{AAF8D9C3-6E05-5649-8785-8514C659BA9D}">
      <dgm:prSet custT="1"/>
      <dgm:spPr/>
      <dgm:t>
        <a:bodyPr/>
        <a:lstStyle/>
        <a:p>
          <a:pPr rtl="0"/>
          <a:r>
            <a:rPr lang="en-US" sz="1800" dirty="0" smtClean="0"/>
            <a:t>?Training</a:t>
          </a:r>
          <a:endParaRPr lang="en-US" sz="1800" dirty="0"/>
        </a:p>
      </dgm:t>
    </dgm:pt>
    <dgm:pt modelId="{14FA8B92-0FB3-E143-8B26-AF0E6D82572D}" type="parTrans" cxnId="{C79530BD-6B19-044C-A881-A72160AA5B69}">
      <dgm:prSet/>
      <dgm:spPr/>
      <dgm:t>
        <a:bodyPr/>
        <a:lstStyle/>
        <a:p>
          <a:endParaRPr lang="en-US"/>
        </a:p>
      </dgm:t>
    </dgm:pt>
    <dgm:pt modelId="{6E25E308-72C2-5140-82AD-2A165F2B0714}" type="sibTrans" cxnId="{C79530BD-6B19-044C-A881-A72160AA5B69}">
      <dgm:prSet/>
      <dgm:spPr/>
      <dgm:t>
        <a:bodyPr/>
        <a:lstStyle/>
        <a:p>
          <a:endParaRPr lang="en-US"/>
        </a:p>
      </dgm:t>
    </dgm:pt>
    <dgm:pt modelId="{F9A57A79-AC08-234D-8F77-B6CD49A3DD51}" type="pres">
      <dgm:prSet presAssocID="{3FB9D4CB-0D3B-AB43-ABA3-E93F453137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269B0-6A88-7D44-91C6-D6367E12B293}" type="pres">
      <dgm:prSet presAssocID="{866A1A71-0263-4342-9E46-63D839B28B20}" presName="boxAndChildren" presStyleCnt="0"/>
      <dgm:spPr/>
    </dgm:pt>
    <dgm:pt modelId="{F8A29674-0289-A44F-A0DC-BF92A756624D}" type="pres">
      <dgm:prSet presAssocID="{866A1A71-0263-4342-9E46-63D839B28B20}" presName="parentTextBox" presStyleLbl="node1" presStyleIdx="0" presStyleCnt="9"/>
      <dgm:spPr/>
      <dgm:t>
        <a:bodyPr/>
        <a:lstStyle/>
        <a:p>
          <a:endParaRPr lang="en-US"/>
        </a:p>
      </dgm:t>
    </dgm:pt>
    <dgm:pt modelId="{F0395018-A661-9643-AFC0-CF4B14B1EF9B}" type="pres">
      <dgm:prSet presAssocID="{866A1A71-0263-4342-9E46-63D839B28B20}" presName="entireBox" presStyleLbl="node1" presStyleIdx="0" presStyleCnt="9"/>
      <dgm:spPr/>
      <dgm:t>
        <a:bodyPr/>
        <a:lstStyle/>
        <a:p>
          <a:endParaRPr lang="en-US"/>
        </a:p>
      </dgm:t>
    </dgm:pt>
    <dgm:pt modelId="{A947C832-6D08-7347-BC03-507436FD3291}" type="pres">
      <dgm:prSet presAssocID="{866A1A71-0263-4342-9E46-63D839B28B20}" presName="descendantBox" presStyleCnt="0"/>
      <dgm:spPr/>
    </dgm:pt>
    <dgm:pt modelId="{80C3C0EE-0B71-3D4F-9A36-3E2CCDBD4FB8}" type="pres">
      <dgm:prSet presAssocID="{CAC8647A-7140-0C48-9AB3-027A46CAF9EA}" presName="childTextBox" presStyleLbl="f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FB20-4593-0B47-A8E9-D17E869C05F9}" type="pres">
      <dgm:prSet presAssocID="{E21E6CC9-4E7B-2C4B-AC5A-1611F35C4BEC}" presName="childTextBox" presStyleLbl="fg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E2F3D-1709-4B4F-9741-FA0567F7B3A1}" type="pres">
      <dgm:prSet presAssocID="{72B02E3E-A6B2-A442-8E3D-163F1946F95A}" presName="childTextBox" presStyleLbl="fg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45E2A-22AB-6C4A-AE26-764DCCC79EEE}" type="pres">
      <dgm:prSet presAssocID="{1C5AE4AB-F0C6-8F46-A484-49AF19D0D614}" presName="sp" presStyleCnt="0"/>
      <dgm:spPr/>
    </dgm:pt>
    <dgm:pt modelId="{FE05D669-C7E1-CF41-9DB8-D44D4EDD0202}" type="pres">
      <dgm:prSet presAssocID="{707C49F4-2B4D-C545-935F-067819948E5C}" presName="arrowAndChildren" presStyleCnt="0"/>
      <dgm:spPr/>
    </dgm:pt>
    <dgm:pt modelId="{0CBD0B31-5628-3B4B-AD38-D67C3C4A9BEA}" type="pres">
      <dgm:prSet presAssocID="{707C49F4-2B4D-C545-935F-067819948E5C}" presName="parentTextArrow" presStyleLbl="node1" presStyleIdx="0" presStyleCnt="9"/>
      <dgm:spPr/>
      <dgm:t>
        <a:bodyPr/>
        <a:lstStyle/>
        <a:p>
          <a:endParaRPr lang="en-US"/>
        </a:p>
      </dgm:t>
    </dgm:pt>
    <dgm:pt modelId="{45ECEEDF-1419-2244-AB45-0A9E54999C8D}" type="pres">
      <dgm:prSet presAssocID="{707C49F4-2B4D-C545-935F-067819948E5C}" presName="arrow" presStyleLbl="node1" presStyleIdx="1" presStyleCnt="9"/>
      <dgm:spPr/>
      <dgm:t>
        <a:bodyPr/>
        <a:lstStyle/>
        <a:p>
          <a:endParaRPr lang="en-US"/>
        </a:p>
      </dgm:t>
    </dgm:pt>
    <dgm:pt modelId="{9FA3F119-8966-6741-B64B-D9355600D810}" type="pres">
      <dgm:prSet presAssocID="{707C49F4-2B4D-C545-935F-067819948E5C}" presName="descendantArrow" presStyleCnt="0"/>
      <dgm:spPr/>
    </dgm:pt>
    <dgm:pt modelId="{BA926ECE-1BFE-BF4B-A6CB-693A4365E7E5}" type="pres">
      <dgm:prSet presAssocID="{9A553719-94AC-A547-B498-DA93F5D60F73}" presName="childTextArrow" presStyleLbl="fg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AF0B0-DCD2-4849-8D75-E1B5757FC13B}" type="pres">
      <dgm:prSet presAssocID="{E26D602D-A8A1-BB43-A6D9-BE2AB9526C38}" presName="childTextArrow" presStyleLbl="fg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48F07-7024-A843-A2F9-2D8692EA2996}" type="pres">
      <dgm:prSet presAssocID="{315C04CE-4B79-8043-9F57-F0A631EBEFB5}" presName="childTextArrow" presStyleLbl="fg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1F962-3C88-7F4A-A238-5B6B6C46931E}" type="pres">
      <dgm:prSet presAssocID="{68BAB0C6-AAF4-B643-BCA7-EA3337AD2B76}" presName="childTextArrow" presStyleLbl="fg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F4DF-14EF-D74C-A7D3-9F6D24DEDCD4}" type="pres">
      <dgm:prSet presAssocID="{A7F99884-158F-5F46-991C-A63B5C396308}" presName="sp" presStyleCnt="0"/>
      <dgm:spPr/>
    </dgm:pt>
    <dgm:pt modelId="{10339FD2-F213-AA4A-8CBF-A75E413D7DB1}" type="pres">
      <dgm:prSet presAssocID="{877328CD-1463-D04D-9D7C-A608BA142BF1}" presName="arrowAndChildren" presStyleCnt="0"/>
      <dgm:spPr/>
    </dgm:pt>
    <dgm:pt modelId="{2A8E2B8C-1C4A-7A4C-B551-FF968381A6F2}" type="pres">
      <dgm:prSet presAssocID="{877328CD-1463-D04D-9D7C-A608BA142BF1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AFD8AE04-F6B3-864B-A3F4-98FDEA353DFC}" type="pres">
      <dgm:prSet presAssocID="{98ECB542-3AA2-E945-BE5B-62E230C3CB63}" presName="sp" presStyleCnt="0"/>
      <dgm:spPr/>
    </dgm:pt>
    <dgm:pt modelId="{CEF380C4-9250-C246-9EAA-70A9E0BCDBFB}" type="pres">
      <dgm:prSet presAssocID="{C91E0EDC-DAF1-1440-9825-865A9578D6A8}" presName="arrowAndChildren" presStyleCnt="0"/>
      <dgm:spPr/>
    </dgm:pt>
    <dgm:pt modelId="{E0CA0CCE-601A-AA41-89B9-13637871CAE3}" type="pres">
      <dgm:prSet presAssocID="{C91E0EDC-DAF1-1440-9825-865A9578D6A8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039D7C0E-3384-3441-96E0-736B351F5D82}" type="pres">
      <dgm:prSet presAssocID="{C91E0EDC-DAF1-1440-9825-865A9578D6A8}" presName="arrow" presStyleLbl="node1" presStyleIdx="3" presStyleCnt="9"/>
      <dgm:spPr/>
      <dgm:t>
        <a:bodyPr/>
        <a:lstStyle/>
        <a:p>
          <a:endParaRPr lang="en-US"/>
        </a:p>
      </dgm:t>
    </dgm:pt>
    <dgm:pt modelId="{4CAA63DF-DD0F-124B-955C-ECF9B612420E}" type="pres">
      <dgm:prSet presAssocID="{C91E0EDC-DAF1-1440-9825-865A9578D6A8}" presName="descendantArrow" presStyleCnt="0"/>
      <dgm:spPr/>
    </dgm:pt>
    <dgm:pt modelId="{BAD2009F-35D9-3B48-8486-58369F730250}" type="pres">
      <dgm:prSet presAssocID="{1F5A14AC-FB09-884E-BA55-85F427C880C6}" presName="childTextArrow" presStyleLbl="fg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914F-E2AE-A943-BDC8-8BF84959890E}" type="pres">
      <dgm:prSet presAssocID="{C8792DF5-832A-BC4F-BE1D-BD224084DC5B}" presName="childTextArrow" presStyleLbl="f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175B-1B41-784F-80B0-FC9264967DD0}" type="pres">
      <dgm:prSet presAssocID="{3BCB9046-3F35-A04D-8605-B8A31CA9CB9D}" presName="sp" presStyleCnt="0"/>
      <dgm:spPr/>
    </dgm:pt>
    <dgm:pt modelId="{14B2EBFC-7C20-BF4F-8476-7E753FEA7408}" type="pres">
      <dgm:prSet presAssocID="{8754A4F9-68C0-C14C-998A-BAE4B2A6E8A3}" presName="arrowAndChildren" presStyleCnt="0"/>
      <dgm:spPr/>
    </dgm:pt>
    <dgm:pt modelId="{DFC1D512-B3D7-1C4A-A70A-2197D1D8053B}" type="pres">
      <dgm:prSet presAssocID="{8754A4F9-68C0-C14C-998A-BAE4B2A6E8A3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7CD26880-F39F-8845-BB90-5EE5424FEF18}" type="pres">
      <dgm:prSet presAssocID="{241B15C1-BFBB-694E-A656-812880705FBF}" presName="sp" presStyleCnt="0"/>
      <dgm:spPr/>
    </dgm:pt>
    <dgm:pt modelId="{51364D5B-37D8-0643-8DC3-6F9D5FEB918A}" type="pres">
      <dgm:prSet presAssocID="{E3F66313-8D0A-1046-9AEF-724EB8D825DC}" presName="arrowAndChildren" presStyleCnt="0"/>
      <dgm:spPr/>
    </dgm:pt>
    <dgm:pt modelId="{CA397DF5-BD7A-8A4B-A4F9-28E1F846229A}" type="pres">
      <dgm:prSet presAssocID="{E3F66313-8D0A-1046-9AEF-724EB8D825DC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7573EC8F-E807-A84E-89F3-66B6E159207D}" type="pres">
      <dgm:prSet presAssocID="{1CDDBB8A-E640-0540-B114-77799AB8360D}" presName="sp" presStyleCnt="0"/>
      <dgm:spPr/>
    </dgm:pt>
    <dgm:pt modelId="{CDDA4FBF-37C4-B048-860E-1F0B9E942606}" type="pres">
      <dgm:prSet presAssocID="{E0A3834A-AA48-B84B-8FF6-0A705314ED0E}" presName="arrowAndChildren" presStyleCnt="0"/>
      <dgm:spPr/>
    </dgm:pt>
    <dgm:pt modelId="{99FEBD93-C150-FB48-AC75-C4F4BAAE0C25}" type="pres">
      <dgm:prSet presAssocID="{E0A3834A-AA48-B84B-8FF6-0A705314ED0E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2247509-AD2F-A548-89ED-5C1CD8DA4C4A}" type="pres">
      <dgm:prSet presAssocID="{6119C9E5-C256-9747-A962-B4979D5FC264}" presName="sp" presStyleCnt="0"/>
      <dgm:spPr/>
    </dgm:pt>
    <dgm:pt modelId="{D5B7DAC5-D9F8-044E-BE5B-3D96A14C8F7D}" type="pres">
      <dgm:prSet presAssocID="{FEEBB177-506F-D747-9D60-2E86355BD66A}" presName="arrowAndChildren" presStyleCnt="0"/>
      <dgm:spPr/>
    </dgm:pt>
    <dgm:pt modelId="{973DCE79-2118-5440-AD9E-4B88CB91DA48}" type="pres">
      <dgm:prSet presAssocID="{FEEBB177-506F-D747-9D60-2E86355BD66A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116C34CC-D46E-1B44-8DFB-7CF9AA83BA9B}" type="pres">
      <dgm:prSet presAssocID="{FEEBB177-506F-D747-9D60-2E86355BD66A}" presName="arrow" presStyleLbl="node1" presStyleIdx="7" presStyleCnt="9"/>
      <dgm:spPr/>
      <dgm:t>
        <a:bodyPr/>
        <a:lstStyle/>
        <a:p>
          <a:endParaRPr lang="en-US"/>
        </a:p>
      </dgm:t>
    </dgm:pt>
    <dgm:pt modelId="{CB3DF94C-1983-6240-8952-E17605E94A5C}" type="pres">
      <dgm:prSet presAssocID="{FEEBB177-506F-D747-9D60-2E86355BD66A}" presName="descendantArrow" presStyleCnt="0"/>
      <dgm:spPr/>
    </dgm:pt>
    <dgm:pt modelId="{27D90CCC-A9B7-A044-84D9-61C5046DFF45}" type="pres">
      <dgm:prSet presAssocID="{EAE41E2B-4D4B-2943-A349-7C213DCD02BB}" presName="childTextArrow" presStyleLbl="f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59B44-4805-554F-9B4C-E571F12644DF}" type="pres">
      <dgm:prSet presAssocID="{67831600-DD25-E549-A689-0F8452143CB2}" presName="childTextArrow" presStyleLbl="fg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E793B-2911-5D4F-B313-9FABAA7EF881}" type="pres">
      <dgm:prSet presAssocID="{1AA4F49F-663E-794A-A9AB-3B860E624D0E}" presName="childTextArrow" presStyleLbl="fg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90774-31CE-C441-9270-A145F988EEB5}" type="pres">
      <dgm:prSet presAssocID="{46F20A84-47B3-9541-B21C-A7B82E4EFB59}" presName="childTextArrow" presStyleLbl="f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4A15D-9536-5647-9710-BD67D5B9A91D}" type="pres">
      <dgm:prSet presAssocID="{AAF8D9C3-6E05-5649-8785-8514C659BA9D}" presName="childTextArrow" presStyleLbl="f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9BAD5-9ECA-3546-8D4C-32056B62FF56}" type="pres">
      <dgm:prSet presAssocID="{92BC29E2-65B8-7A42-8C01-DA08334093E0}" presName="sp" presStyleCnt="0"/>
      <dgm:spPr/>
    </dgm:pt>
    <dgm:pt modelId="{C470B181-02A5-1740-9F2E-9DE6AB86E507}" type="pres">
      <dgm:prSet presAssocID="{BDD1E753-36F7-1943-9F0F-C08C766F625D}" presName="arrowAndChildren" presStyleCnt="0"/>
      <dgm:spPr/>
    </dgm:pt>
    <dgm:pt modelId="{E85DA0BB-9327-BC4A-9637-66DD3B5C9331}" type="pres">
      <dgm:prSet presAssocID="{BDD1E753-36F7-1943-9F0F-C08C766F625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C5397668-A336-F748-A35D-1C9D8B1DA460}" srcId="{3FB9D4CB-0D3B-AB43-ABA3-E93F453137F2}" destId="{BDD1E753-36F7-1943-9F0F-C08C766F625D}" srcOrd="0" destOrd="0" parTransId="{15C25E0B-A554-7C49-AF75-F8B7E97E31FE}" sibTransId="{92BC29E2-65B8-7A42-8C01-DA08334093E0}"/>
    <dgm:cxn modelId="{A0DA83C6-5CF6-0A4D-9BD9-5626F0EA48A7}" type="presOf" srcId="{FEEBB177-506F-D747-9D60-2E86355BD66A}" destId="{973DCE79-2118-5440-AD9E-4B88CB91DA48}" srcOrd="0" destOrd="0" presId="urn:microsoft.com/office/officeart/2005/8/layout/process4"/>
    <dgm:cxn modelId="{E472937C-24D7-E540-89B5-014E6A9FD30F}" srcId="{FEEBB177-506F-D747-9D60-2E86355BD66A}" destId="{EAE41E2B-4D4B-2943-A349-7C213DCD02BB}" srcOrd="0" destOrd="0" parTransId="{584E5DAA-08A9-EB4B-83DA-374970B87D44}" sibTransId="{07C29864-EA0D-8244-B70C-88A3FF747B9B}"/>
    <dgm:cxn modelId="{48849F5D-C481-EA4E-B51B-8E3227993BF2}" srcId="{3FB9D4CB-0D3B-AB43-ABA3-E93F453137F2}" destId="{C91E0EDC-DAF1-1440-9825-865A9578D6A8}" srcOrd="5" destOrd="0" parTransId="{2DB4D02D-2587-C64A-BEBC-EAEF4247D68F}" sibTransId="{98ECB542-3AA2-E945-BE5B-62E230C3CB63}"/>
    <dgm:cxn modelId="{84A183E1-02C3-D241-922C-13EEA4736835}" type="presOf" srcId="{1F5A14AC-FB09-884E-BA55-85F427C880C6}" destId="{BAD2009F-35D9-3B48-8486-58369F730250}" srcOrd="0" destOrd="0" presId="urn:microsoft.com/office/officeart/2005/8/layout/process4"/>
    <dgm:cxn modelId="{8D10646F-87CC-704B-B05F-E1964803E20A}" srcId="{3FB9D4CB-0D3B-AB43-ABA3-E93F453137F2}" destId="{866A1A71-0263-4342-9E46-63D839B28B20}" srcOrd="8" destOrd="0" parTransId="{DB086534-F7A9-124C-A5C2-BAF84677095D}" sibTransId="{A8E9CEB3-63A3-1346-9178-7DFC12A6F840}"/>
    <dgm:cxn modelId="{CB227EAA-B820-DA48-9C16-E4846FECD800}" srcId="{707C49F4-2B4D-C545-935F-067819948E5C}" destId="{68BAB0C6-AAF4-B643-BCA7-EA3337AD2B76}" srcOrd="3" destOrd="0" parTransId="{87E28FE6-72BF-7C46-A077-DECE9AE82F68}" sibTransId="{E3AC4897-B811-194E-AC6A-9C18C5E0126E}"/>
    <dgm:cxn modelId="{68BF34DB-9780-584E-A65A-593276B3B868}" srcId="{866A1A71-0263-4342-9E46-63D839B28B20}" destId="{72B02E3E-A6B2-A442-8E3D-163F1946F95A}" srcOrd="2" destOrd="0" parTransId="{928A60AE-4BF1-DD44-8AF9-C142A0340382}" sibTransId="{168D66A8-A5C3-5F44-97C8-7C710CCB4F44}"/>
    <dgm:cxn modelId="{3BEBD428-5233-774E-8738-6078E1DAC3B6}" srcId="{FEEBB177-506F-D747-9D60-2E86355BD66A}" destId="{1AA4F49F-663E-794A-A9AB-3B860E624D0E}" srcOrd="2" destOrd="0" parTransId="{C876918A-A732-5443-9A9F-97C5F5A4E5DC}" sibTransId="{B1125E52-B51E-8746-BAF8-B1262181EAE8}"/>
    <dgm:cxn modelId="{A6FDD448-0CB5-B24D-BCEF-CDF1ADE9C4C1}" type="presOf" srcId="{CAC8647A-7140-0C48-9AB3-027A46CAF9EA}" destId="{80C3C0EE-0B71-3D4F-9A36-3E2CCDBD4FB8}" srcOrd="0" destOrd="0" presId="urn:microsoft.com/office/officeart/2005/8/layout/process4"/>
    <dgm:cxn modelId="{6EA40A87-B59E-FA47-8027-61897779FDE8}" srcId="{866A1A71-0263-4342-9E46-63D839B28B20}" destId="{CAC8647A-7140-0C48-9AB3-027A46CAF9EA}" srcOrd="0" destOrd="0" parTransId="{6A35EA59-F35F-4D4D-852D-C9738EC9408C}" sibTransId="{42330502-8932-2B42-8CEA-A8819776F27D}"/>
    <dgm:cxn modelId="{969EC0F6-C5DF-6D47-A7B9-54025502E3FD}" srcId="{707C49F4-2B4D-C545-935F-067819948E5C}" destId="{9A553719-94AC-A547-B498-DA93F5D60F73}" srcOrd="0" destOrd="0" parTransId="{E1E80DA5-8F57-7142-9084-FE33DAD39BDD}" sibTransId="{7A2A0131-4906-9348-9F53-D2881B2602D5}"/>
    <dgm:cxn modelId="{26D2CA7E-9669-F246-96DC-21390913FC2D}" type="presOf" srcId="{707C49F4-2B4D-C545-935F-067819948E5C}" destId="{45ECEEDF-1419-2244-AB45-0A9E54999C8D}" srcOrd="1" destOrd="0" presId="urn:microsoft.com/office/officeart/2005/8/layout/process4"/>
    <dgm:cxn modelId="{298EDCD4-1188-AA4D-B3CB-2DF603CA374A}" type="presOf" srcId="{1AA4F49F-663E-794A-A9AB-3B860E624D0E}" destId="{728E793B-2911-5D4F-B313-9FABAA7EF881}" srcOrd="0" destOrd="0" presId="urn:microsoft.com/office/officeart/2005/8/layout/process4"/>
    <dgm:cxn modelId="{18CE69D8-5982-F247-A581-858514B74579}" type="presOf" srcId="{BDD1E753-36F7-1943-9F0F-C08C766F625D}" destId="{E85DA0BB-9327-BC4A-9637-66DD3B5C9331}" srcOrd="0" destOrd="0" presId="urn:microsoft.com/office/officeart/2005/8/layout/process4"/>
    <dgm:cxn modelId="{926DB799-088A-EE4E-AC35-2D190D6AA828}" srcId="{707C49F4-2B4D-C545-935F-067819948E5C}" destId="{E26D602D-A8A1-BB43-A6D9-BE2AB9526C38}" srcOrd="1" destOrd="0" parTransId="{1D1BAFFF-C198-D94A-8133-C44156998EE0}" sibTransId="{55EC35B0-8E8A-3B4E-87C3-FD7595514F86}"/>
    <dgm:cxn modelId="{1EF0F224-9884-354E-8602-1B0E2625F4B8}" type="presOf" srcId="{9A553719-94AC-A547-B498-DA93F5D60F73}" destId="{BA926ECE-1BFE-BF4B-A6CB-693A4365E7E5}" srcOrd="0" destOrd="0" presId="urn:microsoft.com/office/officeart/2005/8/layout/process4"/>
    <dgm:cxn modelId="{D5AD0D3B-1BD7-DA4F-8572-BF491A0F6B2E}" srcId="{3FB9D4CB-0D3B-AB43-ABA3-E93F453137F2}" destId="{8754A4F9-68C0-C14C-998A-BAE4B2A6E8A3}" srcOrd="4" destOrd="0" parTransId="{56C4CC40-8CDF-FA47-AD6A-FF436FD270EA}" sibTransId="{3BCB9046-3F35-A04D-8605-B8A31CA9CB9D}"/>
    <dgm:cxn modelId="{C5B98440-7DB6-8944-92F5-8921DA1971CE}" type="presOf" srcId="{E3F66313-8D0A-1046-9AEF-724EB8D825DC}" destId="{CA397DF5-BD7A-8A4B-A4F9-28E1F846229A}" srcOrd="0" destOrd="0" presId="urn:microsoft.com/office/officeart/2005/8/layout/process4"/>
    <dgm:cxn modelId="{3736A690-71EC-3444-953F-5E7D8B6F60FF}" srcId="{3FB9D4CB-0D3B-AB43-ABA3-E93F453137F2}" destId="{E0A3834A-AA48-B84B-8FF6-0A705314ED0E}" srcOrd="2" destOrd="0" parTransId="{0F47BBE7-166D-784C-B07C-472B92BEA818}" sibTransId="{1CDDBB8A-E640-0540-B114-77799AB8360D}"/>
    <dgm:cxn modelId="{94E7B945-A87C-EF47-B0B1-99AD4A79DDE7}" srcId="{FEEBB177-506F-D747-9D60-2E86355BD66A}" destId="{67831600-DD25-E549-A689-0F8452143CB2}" srcOrd="1" destOrd="0" parTransId="{192372C8-44DE-9147-8CDB-F5D1788D4AEE}" sibTransId="{A1317C60-784E-C346-A7FE-FA35623F4E7A}"/>
    <dgm:cxn modelId="{74847905-D8C0-214A-9B31-2E0F0D625C63}" srcId="{FEEBB177-506F-D747-9D60-2E86355BD66A}" destId="{46F20A84-47B3-9541-B21C-A7B82E4EFB59}" srcOrd="3" destOrd="0" parTransId="{82D84D88-8932-3446-A8EE-0EE0A19E6A50}" sibTransId="{19ACB624-1939-744C-B5D3-BE1152DC94C9}"/>
    <dgm:cxn modelId="{03F73377-F50B-7246-AF65-D6BEDBA18D6D}" srcId="{3FB9D4CB-0D3B-AB43-ABA3-E93F453137F2}" destId="{E3F66313-8D0A-1046-9AEF-724EB8D825DC}" srcOrd="3" destOrd="0" parTransId="{2B2955AF-57A4-D94F-A1C0-CD0C5726306B}" sibTransId="{241B15C1-BFBB-694E-A656-812880705FBF}"/>
    <dgm:cxn modelId="{5DE7077B-9BB5-7848-A83F-2E93FBA51055}" type="presOf" srcId="{67831600-DD25-E549-A689-0F8452143CB2}" destId="{EC659B44-4805-554F-9B4C-E571F12644DF}" srcOrd="0" destOrd="0" presId="urn:microsoft.com/office/officeart/2005/8/layout/process4"/>
    <dgm:cxn modelId="{02E5BA23-EF9A-2349-8AA8-25310B75F674}" type="presOf" srcId="{FEEBB177-506F-D747-9D60-2E86355BD66A}" destId="{116C34CC-D46E-1B44-8DFB-7CF9AA83BA9B}" srcOrd="1" destOrd="0" presId="urn:microsoft.com/office/officeart/2005/8/layout/process4"/>
    <dgm:cxn modelId="{96BC99FC-29D3-A141-A9AD-D467C51E529D}" srcId="{866A1A71-0263-4342-9E46-63D839B28B20}" destId="{E21E6CC9-4E7B-2C4B-AC5A-1611F35C4BEC}" srcOrd="1" destOrd="0" parTransId="{E5C05129-C19D-BF44-B693-CC61BE1AB407}" sibTransId="{1B3B7E5A-ADE6-D74D-B003-4FEF5FF3D18C}"/>
    <dgm:cxn modelId="{1708D537-6B14-E947-ADAB-BFF1F7172446}" type="presOf" srcId="{EAE41E2B-4D4B-2943-A349-7C213DCD02BB}" destId="{27D90CCC-A9B7-A044-84D9-61C5046DFF45}" srcOrd="0" destOrd="0" presId="urn:microsoft.com/office/officeart/2005/8/layout/process4"/>
    <dgm:cxn modelId="{68D2D218-0215-0C45-B3F6-2BA8CAAFD91A}" type="presOf" srcId="{46F20A84-47B3-9541-B21C-A7B82E4EFB59}" destId="{02290774-31CE-C441-9270-A145F988EEB5}" srcOrd="0" destOrd="0" presId="urn:microsoft.com/office/officeart/2005/8/layout/process4"/>
    <dgm:cxn modelId="{F592705A-0CBD-164D-9469-874DD64C04B8}" type="presOf" srcId="{866A1A71-0263-4342-9E46-63D839B28B20}" destId="{F0395018-A661-9643-AFC0-CF4B14B1EF9B}" srcOrd="1" destOrd="0" presId="urn:microsoft.com/office/officeart/2005/8/layout/process4"/>
    <dgm:cxn modelId="{A353D4CE-DEC0-AF49-BCA3-F16101468E28}" type="presOf" srcId="{877328CD-1463-D04D-9D7C-A608BA142BF1}" destId="{2A8E2B8C-1C4A-7A4C-B551-FF968381A6F2}" srcOrd="0" destOrd="0" presId="urn:microsoft.com/office/officeart/2005/8/layout/process4"/>
    <dgm:cxn modelId="{641F44AE-0E7C-CF45-92FE-5BA3DAEF8C8F}" srcId="{C91E0EDC-DAF1-1440-9825-865A9578D6A8}" destId="{1F5A14AC-FB09-884E-BA55-85F427C880C6}" srcOrd="0" destOrd="0" parTransId="{6014E802-7DB5-9C45-BC52-7D251BEDE1C7}" sibTransId="{AFFE9B26-0F96-7A45-8D30-C9EBF3F1A5C0}"/>
    <dgm:cxn modelId="{4B274D35-36DD-9448-8ABA-63B6244560E0}" srcId="{707C49F4-2B4D-C545-935F-067819948E5C}" destId="{315C04CE-4B79-8043-9F57-F0A631EBEFB5}" srcOrd="2" destOrd="0" parTransId="{88796962-8500-E744-8B7C-B75AECD3439D}" sibTransId="{5982FE7A-F423-6147-A9AE-B67D527C37AF}"/>
    <dgm:cxn modelId="{6C893C69-0250-9841-9FBB-AEC36E92CADE}" type="presOf" srcId="{C91E0EDC-DAF1-1440-9825-865A9578D6A8}" destId="{E0CA0CCE-601A-AA41-89B9-13637871CAE3}" srcOrd="0" destOrd="0" presId="urn:microsoft.com/office/officeart/2005/8/layout/process4"/>
    <dgm:cxn modelId="{6F874C30-867F-8C46-86AA-738CD37B0056}" type="presOf" srcId="{E21E6CC9-4E7B-2C4B-AC5A-1611F35C4BEC}" destId="{4BB4FB20-4593-0B47-A8E9-D17E869C05F9}" srcOrd="0" destOrd="0" presId="urn:microsoft.com/office/officeart/2005/8/layout/process4"/>
    <dgm:cxn modelId="{07882F0C-7885-034C-8BDE-19899EFEEFAC}" type="presOf" srcId="{866A1A71-0263-4342-9E46-63D839B28B20}" destId="{F8A29674-0289-A44F-A0DC-BF92A756624D}" srcOrd="0" destOrd="0" presId="urn:microsoft.com/office/officeart/2005/8/layout/process4"/>
    <dgm:cxn modelId="{5F05253A-770C-944D-A2FD-0ED40EF27BD0}" type="presOf" srcId="{E0A3834A-AA48-B84B-8FF6-0A705314ED0E}" destId="{99FEBD93-C150-FB48-AC75-C4F4BAAE0C25}" srcOrd="0" destOrd="0" presId="urn:microsoft.com/office/officeart/2005/8/layout/process4"/>
    <dgm:cxn modelId="{D14884C7-57B5-7649-8A2E-136458A724B9}" type="presOf" srcId="{C91E0EDC-DAF1-1440-9825-865A9578D6A8}" destId="{039D7C0E-3384-3441-96E0-736B351F5D82}" srcOrd="1" destOrd="0" presId="urn:microsoft.com/office/officeart/2005/8/layout/process4"/>
    <dgm:cxn modelId="{D0E943A8-A9C7-0247-BF13-595FE204F374}" type="presOf" srcId="{AAF8D9C3-6E05-5649-8785-8514C659BA9D}" destId="{5074A15D-9536-5647-9710-BD67D5B9A91D}" srcOrd="0" destOrd="0" presId="urn:microsoft.com/office/officeart/2005/8/layout/process4"/>
    <dgm:cxn modelId="{421582F6-E355-0644-AD8F-8AE1E8EDC7B7}" type="presOf" srcId="{E26D602D-A8A1-BB43-A6D9-BE2AB9526C38}" destId="{21EAF0B0-DCD2-4849-8D75-E1B5757FC13B}" srcOrd="0" destOrd="0" presId="urn:microsoft.com/office/officeart/2005/8/layout/process4"/>
    <dgm:cxn modelId="{9DE84D7B-EE37-344F-B0DE-CA0BC27270D4}" srcId="{3FB9D4CB-0D3B-AB43-ABA3-E93F453137F2}" destId="{877328CD-1463-D04D-9D7C-A608BA142BF1}" srcOrd="6" destOrd="0" parTransId="{959074F7-9DEB-9F42-8AE0-29FF4522F693}" sibTransId="{A7F99884-158F-5F46-991C-A63B5C396308}"/>
    <dgm:cxn modelId="{FCAE6E8E-D0DB-9044-BA77-399414BD1AF7}" type="presOf" srcId="{707C49F4-2B4D-C545-935F-067819948E5C}" destId="{0CBD0B31-5628-3B4B-AD38-D67C3C4A9BEA}" srcOrd="0" destOrd="0" presId="urn:microsoft.com/office/officeart/2005/8/layout/process4"/>
    <dgm:cxn modelId="{520C9408-5EF2-224D-A53E-A740CB91F6ED}" type="presOf" srcId="{68BAB0C6-AAF4-B643-BCA7-EA3337AD2B76}" destId="{E5F1F962-3C88-7F4A-A238-5B6B6C46931E}" srcOrd="0" destOrd="0" presId="urn:microsoft.com/office/officeart/2005/8/layout/process4"/>
    <dgm:cxn modelId="{F1A337CA-F741-2C44-B70C-AD0569FBC02D}" srcId="{3FB9D4CB-0D3B-AB43-ABA3-E93F453137F2}" destId="{707C49F4-2B4D-C545-935F-067819948E5C}" srcOrd="7" destOrd="0" parTransId="{CB8EB046-3045-BF40-88B1-FC7116945D54}" sibTransId="{1C5AE4AB-F0C6-8F46-A484-49AF19D0D614}"/>
    <dgm:cxn modelId="{76C1423F-13CE-7A45-AD39-E825F1DE0339}" type="presOf" srcId="{8754A4F9-68C0-C14C-998A-BAE4B2A6E8A3}" destId="{DFC1D512-B3D7-1C4A-A70A-2197D1D8053B}" srcOrd="0" destOrd="0" presId="urn:microsoft.com/office/officeart/2005/8/layout/process4"/>
    <dgm:cxn modelId="{6E156765-8B0A-3E4D-9B54-E91EDAB22396}" type="presOf" srcId="{315C04CE-4B79-8043-9F57-F0A631EBEFB5}" destId="{75248F07-7024-A843-A2F9-2D8692EA2996}" srcOrd="0" destOrd="0" presId="urn:microsoft.com/office/officeart/2005/8/layout/process4"/>
    <dgm:cxn modelId="{ECC1DB6E-0065-F345-8AA7-55A444F3AE8D}" type="presOf" srcId="{C8792DF5-832A-BC4F-BE1D-BD224084DC5B}" destId="{9DB9914F-E2AE-A943-BDC8-8BF84959890E}" srcOrd="0" destOrd="0" presId="urn:microsoft.com/office/officeart/2005/8/layout/process4"/>
    <dgm:cxn modelId="{5BC7384E-B0FC-CF41-89AB-0A19C0F3E111}" type="presOf" srcId="{72B02E3E-A6B2-A442-8E3D-163F1946F95A}" destId="{472E2F3D-1709-4B4F-9741-FA0567F7B3A1}" srcOrd="0" destOrd="0" presId="urn:microsoft.com/office/officeart/2005/8/layout/process4"/>
    <dgm:cxn modelId="{FDAA3E5B-19BD-8045-B6F3-38E29F25AC86}" srcId="{3FB9D4CB-0D3B-AB43-ABA3-E93F453137F2}" destId="{FEEBB177-506F-D747-9D60-2E86355BD66A}" srcOrd="1" destOrd="0" parTransId="{10EBCD06-DF38-0748-9339-E318FD174882}" sibTransId="{6119C9E5-C256-9747-A962-B4979D5FC264}"/>
    <dgm:cxn modelId="{C79530BD-6B19-044C-A881-A72160AA5B69}" srcId="{FEEBB177-506F-D747-9D60-2E86355BD66A}" destId="{AAF8D9C3-6E05-5649-8785-8514C659BA9D}" srcOrd="4" destOrd="0" parTransId="{14FA8B92-0FB3-E143-8B26-AF0E6D82572D}" sibTransId="{6E25E308-72C2-5140-82AD-2A165F2B0714}"/>
    <dgm:cxn modelId="{CF4D9AC8-9315-E046-BAFB-BD8DE1F088B6}" type="presOf" srcId="{3FB9D4CB-0D3B-AB43-ABA3-E93F453137F2}" destId="{F9A57A79-AC08-234D-8F77-B6CD49A3DD51}" srcOrd="0" destOrd="0" presId="urn:microsoft.com/office/officeart/2005/8/layout/process4"/>
    <dgm:cxn modelId="{74C1604E-6BF9-AE42-9BB3-912E7BF1B6B3}" srcId="{C91E0EDC-DAF1-1440-9825-865A9578D6A8}" destId="{C8792DF5-832A-BC4F-BE1D-BD224084DC5B}" srcOrd="1" destOrd="0" parTransId="{7C50378B-DD79-0C49-9076-1843442E306D}" sibTransId="{78354947-EBB1-5544-8D47-BADC30FB4BC6}"/>
    <dgm:cxn modelId="{81F4814D-DE45-8944-B6A6-F439C662FDED}" type="presParOf" srcId="{F9A57A79-AC08-234D-8F77-B6CD49A3DD51}" destId="{281269B0-6A88-7D44-91C6-D6367E12B293}" srcOrd="0" destOrd="0" presId="urn:microsoft.com/office/officeart/2005/8/layout/process4"/>
    <dgm:cxn modelId="{E0AC8738-634E-3048-8F36-E453EC148C0A}" type="presParOf" srcId="{281269B0-6A88-7D44-91C6-D6367E12B293}" destId="{F8A29674-0289-A44F-A0DC-BF92A756624D}" srcOrd="0" destOrd="0" presId="urn:microsoft.com/office/officeart/2005/8/layout/process4"/>
    <dgm:cxn modelId="{6CA05AB9-9497-114E-8AB4-8B137296B602}" type="presParOf" srcId="{281269B0-6A88-7D44-91C6-D6367E12B293}" destId="{F0395018-A661-9643-AFC0-CF4B14B1EF9B}" srcOrd="1" destOrd="0" presId="urn:microsoft.com/office/officeart/2005/8/layout/process4"/>
    <dgm:cxn modelId="{E7908AA1-6E2B-C241-B2F9-DD60FE51F8A7}" type="presParOf" srcId="{281269B0-6A88-7D44-91C6-D6367E12B293}" destId="{A947C832-6D08-7347-BC03-507436FD3291}" srcOrd="2" destOrd="0" presId="urn:microsoft.com/office/officeart/2005/8/layout/process4"/>
    <dgm:cxn modelId="{AD44EB67-E9DE-FD4E-8DC6-65AB845049F6}" type="presParOf" srcId="{A947C832-6D08-7347-BC03-507436FD3291}" destId="{80C3C0EE-0B71-3D4F-9A36-3E2CCDBD4FB8}" srcOrd="0" destOrd="0" presId="urn:microsoft.com/office/officeart/2005/8/layout/process4"/>
    <dgm:cxn modelId="{661E6D2A-EDED-9A4D-B997-DAE1C8FA6504}" type="presParOf" srcId="{A947C832-6D08-7347-BC03-507436FD3291}" destId="{4BB4FB20-4593-0B47-A8E9-D17E869C05F9}" srcOrd="1" destOrd="0" presId="urn:microsoft.com/office/officeart/2005/8/layout/process4"/>
    <dgm:cxn modelId="{7BC245E6-C2A5-B344-9309-04369B73CBDE}" type="presParOf" srcId="{A947C832-6D08-7347-BC03-507436FD3291}" destId="{472E2F3D-1709-4B4F-9741-FA0567F7B3A1}" srcOrd="2" destOrd="0" presId="urn:microsoft.com/office/officeart/2005/8/layout/process4"/>
    <dgm:cxn modelId="{46CB9E0E-8E83-CF4C-A35D-5F245FC6AB75}" type="presParOf" srcId="{F9A57A79-AC08-234D-8F77-B6CD49A3DD51}" destId="{78E45E2A-22AB-6C4A-AE26-764DCCC79EEE}" srcOrd="1" destOrd="0" presId="urn:microsoft.com/office/officeart/2005/8/layout/process4"/>
    <dgm:cxn modelId="{DF818D76-02D8-BA43-865C-D853438A05CB}" type="presParOf" srcId="{F9A57A79-AC08-234D-8F77-B6CD49A3DD51}" destId="{FE05D669-C7E1-CF41-9DB8-D44D4EDD0202}" srcOrd="2" destOrd="0" presId="urn:microsoft.com/office/officeart/2005/8/layout/process4"/>
    <dgm:cxn modelId="{2FD9AB7E-CE4F-5D48-B116-022ECAAD6342}" type="presParOf" srcId="{FE05D669-C7E1-CF41-9DB8-D44D4EDD0202}" destId="{0CBD0B31-5628-3B4B-AD38-D67C3C4A9BEA}" srcOrd="0" destOrd="0" presId="urn:microsoft.com/office/officeart/2005/8/layout/process4"/>
    <dgm:cxn modelId="{38F01049-A95F-E44D-B703-21FEC20C3D0B}" type="presParOf" srcId="{FE05D669-C7E1-CF41-9DB8-D44D4EDD0202}" destId="{45ECEEDF-1419-2244-AB45-0A9E54999C8D}" srcOrd="1" destOrd="0" presId="urn:microsoft.com/office/officeart/2005/8/layout/process4"/>
    <dgm:cxn modelId="{BE14205E-3AD5-AB4F-8319-62D681F37127}" type="presParOf" srcId="{FE05D669-C7E1-CF41-9DB8-D44D4EDD0202}" destId="{9FA3F119-8966-6741-B64B-D9355600D810}" srcOrd="2" destOrd="0" presId="urn:microsoft.com/office/officeart/2005/8/layout/process4"/>
    <dgm:cxn modelId="{39DC9257-71CF-B543-A30A-D541DE2ED77B}" type="presParOf" srcId="{9FA3F119-8966-6741-B64B-D9355600D810}" destId="{BA926ECE-1BFE-BF4B-A6CB-693A4365E7E5}" srcOrd="0" destOrd="0" presId="urn:microsoft.com/office/officeart/2005/8/layout/process4"/>
    <dgm:cxn modelId="{BF29D5DF-3515-1D43-AFC5-287067D57421}" type="presParOf" srcId="{9FA3F119-8966-6741-B64B-D9355600D810}" destId="{21EAF0B0-DCD2-4849-8D75-E1B5757FC13B}" srcOrd="1" destOrd="0" presId="urn:microsoft.com/office/officeart/2005/8/layout/process4"/>
    <dgm:cxn modelId="{BCCCA609-556D-D646-AB26-FE84D77B7D0F}" type="presParOf" srcId="{9FA3F119-8966-6741-B64B-D9355600D810}" destId="{75248F07-7024-A843-A2F9-2D8692EA2996}" srcOrd="2" destOrd="0" presId="urn:microsoft.com/office/officeart/2005/8/layout/process4"/>
    <dgm:cxn modelId="{A0F5A9FD-9745-5148-B406-A6127268316A}" type="presParOf" srcId="{9FA3F119-8966-6741-B64B-D9355600D810}" destId="{E5F1F962-3C88-7F4A-A238-5B6B6C46931E}" srcOrd="3" destOrd="0" presId="urn:microsoft.com/office/officeart/2005/8/layout/process4"/>
    <dgm:cxn modelId="{C91FE99A-C81C-B14E-A2D0-3406ED9B8D12}" type="presParOf" srcId="{F9A57A79-AC08-234D-8F77-B6CD49A3DD51}" destId="{7E38F4DF-14EF-D74C-A7D3-9F6D24DEDCD4}" srcOrd="3" destOrd="0" presId="urn:microsoft.com/office/officeart/2005/8/layout/process4"/>
    <dgm:cxn modelId="{226A2E0C-0A4E-6045-88AA-CE403D616231}" type="presParOf" srcId="{F9A57A79-AC08-234D-8F77-B6CD49A3DD51}" destId="{10339FD2-F213-AA4A-8CBF-A75E413D7DB1}" srcOrd="4" destOrd="0" presId="urn:microsoft.com/office/officeart/2005/8/layout/process4"/>
    <dgm:cxn modelId="{6620AA7F-B258-1F4A-8C07-3997F6FDFEEA}" type="presParOf" srcId="{10339FD2-F213-AA4A-8CBF-A75E413D7DB1}" destId="{2A8E2B8C-1C4A-7A4C-B551-FF968381A6F2}" srcOrd="0" destOrd="0" presId="urn:microsoft.com/office/officeart/2005/8/layout/process4"/>
    <dgm:cxn modelId="{EFCAF43D-38B4-4E45-AEC3-F789C047D0D2}" type="presParOf" srcId="{F9A57A79-AC08-234D-8F77-B6CD49A3DD51}" destId="{AFD8AE04-F6B3-864B-A3F4-98FDEA353DFC}" srcOrd="5" destOrd="0" presId="urn:microsoft.com/office/officeart/2005/8/layout/process4"/>
    <dgm:cxn modelId="{A728F20A-812B-0C42-83EC-92B7FCB5B5E5}" type="presParOf" srcId="{F9A57A79-AC08-234D-8F77-B6CD49A3DD51}" destId="{CEF380C4-9250-C246-9EAA-70A9E0BCDBFB}" srcOrd="6" destOrd="0" presId="urn:microsoft.com/office/officeart/2005/8/layout/process4"/>
    <dgm:cxn modelId="{FB050E0D-575A-F54E-A170-FB2D687BB005}" type="presParOf" srcId="{CEF380C4-9250-C246-9EAA-70A9E0BCDBFB}" destId="{E0CA0CCE-601A-AA41-89B9-13637871CAE3}" srcOrd="0" destOrd="0" presId="urn:microsoft.com/office/officeart/2005/8/layout/process4"/>
    <dgm:cxn modelId="{66CDA4A3-1D51-114A-9F6B-9BB0760926BB}" type="presParOf" srcId="{CEF380C4-9250-C246-9EAA-70A9E0BCDBFB}" destId="{039D7C0E-3384-3441-96E0-736B351F5D82}" srcOrd="1" destOrd="0" presId="urn:microsoft.com/office/officeart/2005/8/layout/process4"/>
    <dgm:cxn modelId="{F35B8896-7023-EC42-8E34-84C1D71BBFD0}" type="presParOf" srcId="{CEF380C4-9250-C246-9EAA-70A9E0BCDBFB}" destId="{4CAA63DF-DD0F-124B-955C-ECF9B612420E}" srcOrd="2" destOrd="0" presId="urn:microsoft.com/office/officeart/2005/8/layout/process4"/>
    <dgm:cxn modelId="{381482F1-8CA3-3042-AA52-BB953F4A6D0B}" type="presParOf" srcId="{4CAA63DF-DD0F-124B-955C-ECF9B612420E}" destId="{BAD2009F-35D9-3B48-8486-58369F730250}" srcOrd="0" destOrd="0" presId="urn:microsoft.com/office/officeart/2005/8/layout/process4"/>
    <dgm:cxn modelId="{45128D01-122D-F64B-9BF1-07F37DD5763B}" type="presParOf" srcId="{4CAA63DF-DD0F-124B-955C-ECF9B612420E}" destId="{9DB9914F-E2AE-A943-BDC8-8BF84959890E}" srcOrd="1" destOrd="0" presId="urn:microsoft.com/office/officeart/2005/8/layout/process4"/>
    <dgm:cxn modelId="{CDCED43C-88A5-AF45-BDB6-4FC65B1F9BD6}" type="presParOf" srcId="{F9A57A79-AC08-234D-8F77-B6CD49A3DD51}" destId="{6A9E175B-1B41-784F-80B0-FC9264967DD0}" srcOrd="7" destOrd="0" presId="urn:microsoft.com/office/officeart/2005/8/layout/process4"/>
    <dgm:cxn modelId="{16209A33-D537-C145-A9CC-BBEF211F6297}" type="presParOf" srcId="{F9A57A79-AC08-234D-8F77-B6CD49A3DD51}" destId="{14B2EBFC-7C20-BF4F-8476-7E753FEA7408}" srcOrd="8" destOrd="0" presId="urn:microsoft.com/office/officeart/2005/8/layout/process4"/>
    <dgm:cxn modelId="{7615CF61-D82A-114C-8DB3-FA0C8F5A261D}" type="presParOf" srcId="{14B2EBFC-7C20-BF4F-8476-7E753FEA7408}" destId="{DFC1D512-B3D7-1C4A-A70A-2197D1D8053B}" srcOrd="0" destOrd="0" presId="urn:microsoft.com/office/officeart/2005/8/layout/process4"/>
    <dgm:cxn modelId="{7DC7602B-46D4-F04C-B21E-BF3181B8300D}" type="presParOf" srcId="{F9A57A79-AC08-234D-8F77-B6CD49A3DD51}" destId="{7CD26880-F39F-8845-BB90-5EE5424FEF18}" srcOrd="9" destOrd="0" presId="urn:microsoft.com/office/officeart/2005/8/layout/process4"/>
    <dgm:cxn modelId="{32C5D5EB-D8B3-5640-A92B-B795D5EF9781}" type="presParOf" srcId="{F9A57A79-AC08-234D-8F77-B6CD49A3DD51}" destId="{51364D5B-37D8-0643-8DC3-6F9D5FEB918A}" srcOrd="10" destOrd="0" presId="urn:microsoft.com/office/officeart/2005/8/layout/process4"/>
    <dgm:cxn modelId="{5B9171E2-0E08-8549-A56B-81DC09653DCA}" type="presParOf" srcId="{51364D5B-37D8-0643-8DC3-6F9D5FEB918A}" destId="{CA397DF5-BD7A-8A4B-A4F9-28E1F846229A}" srcOrd="0" destOrd="0" presId="urn:microsoft.com/office/officeart/2005/8/layout/process4"/>
    <dgm:cxn modelId="{A4DC992F-EC99-4F43-B318-4DD19586065E}" type="presParOf" srcId="{F9A57A79-AC08-234D-8F77-B6CD49A3DD51}" destId="{7573EC8F-E807-A84E-89F3-66B6E159207D}" srcOrd="11" destOrd="0" presId="urn:microsoft.com/office/officeart/2005/8/layout/process4"/>
    <dgm:cxn modelId="{68C0206E-55C1-8D48-B6E4-2BA3BD1887CE}" type="presParOf" srcId="{F9A57A79-AC08-234D-8F77-B6CD49A3DD51}" destId="{CDDA4FBF-37C4-B048-860E-1F0B9E942606}" srcOrd="12" destOrd="0" presId="urn:microsoft.com/office/officeart/2005/8/layout/process4"/>
    <dgm:cxn modelId="{DA1DFEA5-BCBA-394B-8679-B6E562F3A41C}" type="presParOf" srcId="{CDDA4FBF-37C4-B048-860E-1F0B9E942606}" destId="{99FEBD93-C150-FB48-AC75-C4F4BAAE0C25}" srcOrd="0" destOrd="0" presId="urn:microsoft.com/office/officeart/2005/8/layout/process4"/>
    <dgm:cxn modelId="{A5B36D6C-699D-9945-832F-58BBA03A3963}" type="presParOf" srcId="{F9A57A79-AC08-234D-8F77-B6CD49A3DD51}" destId="{B2247509-AD2F-A548-89ED-5C1CD8DA4C4A}" srcOrd="13" destOrd="0" presId="urn:microsoft.com/office/officeart/2005/8/layout/process4"/>
    <dgm:cxn modelId="{E568C988-D3D5-4740-AE21-6EFF55B8494B}" type="presParOf" srcId="{F9A57A79-AC08-234D-8F77-B6CD49A3DD51}" destId="{D5B7DAC5-D9F8-044E-BE5B-3D96A14C8F7D}" srcOrd="14" destOrd="0" presId="urn:microsoft.com/office/officeart/2005/8/layout/process4"/>
    <dgm:cxn modelId="{FB1C805A-C3BC-1E4B-9E91-4FF65D872E42}" type="presParOf" srcId="{D5B7DAC5-D9F8-044E-BE5B-3D96A14C8F7D}" destId="{973DCE79-2118-5440-AD9E-4B88CB91DA48}" srcOrd="0" destOrd="0" presId="urn:microsoft.com/office/officeart/2005/8/layout/process4"/>
    <dgm:cxn modelId="{99055C39-1ABE-E94F-B56A-20F2F1F05833}" type="presParOf" srcId="{D5B7DAC5-D9F8-044E-BE5B-3D96A14C8F7D}" destId="{116C34CC-D46E-1B44-8DFB-7CF9AA83BA9B}" srcOrd="1" destOrd="0" presId="urn:microsoft.com/office/officeart/2005/8/layout/process4"/>
    <dgm:cxn modelId="{97A1958F-E0D7-6844-8699-C192598BEB42}" type="presParOf" srcId="{D5B7DAC5-D9F8-044E-BE5B-3D96A14C8F7D}" destId="{CB3DF94C-1983-6240-8952-E17605E94A5C}" srcOrd="2" destOrd="0" presId="urn:microsoft.com/office/officeart/2005/8/layout/process4"/>
    <dgm:cxn modelId="{BB958497-28B6-AA42-B8C7-2EE6835618A9}" type="presParOf" srcId="{CB3DF94C-1983-6240-8952-E17605E94A5C}" destId="{27D90CCC-A9B7-A044-84D9-61C5046DFF45}" srcOrd="0" destOrd="0" presId="urn:microsoft.com/office/officeart/2005/8/layout/process4"/>
    <dgm:cxn modelId="{C6FD6054-BB1F-944F-AA1B-2E12DB264CC5}" type="presParOf" srcId="{CB3DF94C-1983-6240-8952-E17605E94A5C}" destId="{EC659B44-4805-554F-9B4C-E571F12644DF}" srcOrd="1" destOrd="0" presId="urn:microsoft.com/office/officeart/2005/8/layout/process4"/>
    <dgm:cxn modelId="{D37869DD-94A5-0B4E-84F7-E8FA5E257E37}" type="presParOf" srcId="{CB3DF94C-1983-6240-8952-E17605E94A5C}" destId="{728E793B-2911-5D4F-B313-9FABAA7EF881}" srcOrd="2" destOrd="0" presId="urn:microsoft.com/office/officeart/2005/8/layout/process4"/>
    <dgm:cxn modelId="{8EB5FADD-8F51-D444-BA99-6D5A9F6ACE05}" type="presParOf" srcId="{CB3DF94C-1983-6240-8952-E17605E94A5C}" destId="{02290774-31CE-C441-9270-A145F988EEB5}" srcOrd="3" destOrd="0" presId="urn:microsoft.com/office/officeart/2005/8/layout/process4"/>
    <dgm:cxn modelId="{126E7274-B75A-7C41-A44D-2778A1DA63C5}" type="presParOf" srcId="{CB3DF94C-1983-6240-8952-E17605E94A5C}" destId="{5074A15D-9536-5647-9710-BD67D5B9A91D}" srcOrd="4" destOrd="0" presId="urn:microsoft.com/office/officeart/2005/8/layout/process4"/>
    <dgm:cxn modelId="{51FBD940-3EA9-C44D-8CC6-7086F5A7DB12}" type="presParOf" srcId="{F9A57A79-AC08-234D-8F77-B6CD49A3DD51}" destId="{B209BAD5-9ECA-3546-8D4C-32056B62FF56}" srcOrd="15" destOrd="0" presId="urn:microsoft.com/office/officeart/2005/8/layout/process4"/>
    <dgm:cxn modelId="{0207D330-F346-484B-BC8C-B06050696549}" type="presParOf" srcId="{F9A57A79-AC08-234D-8F77-B6CD49A3DD51}" destId="{C470B181-02A5-1740-9F2E-9DE6AB86E507}" srcOrd="16" destOrd="0" presId="urn:microsoft.com/office/officeart/2005/8/layout/process4"/>
    <dgm:cxn modelId="{C69B28C1-04A6-7449-B17E-13B06ADDE5EF}" type="presParOf" srcId="{C470B181-02A5-1740-9F2E-9DE6AB86E507}" destId="{E85DA0BB-9327-BC4A-9637-66DD3B5C93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E3736-5AAD-C646-B02F-A88A2DDA793B}" type="doc">
      <dgm:prSet loTypeId="urn:microsoft.com/office/officeart/2005/8/layout/radial4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EBC5DE-8019-5045-A64F-99435DB4DDB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Your research</a:t>
          </a:r>
          <a:endParaRPr lang="en-US" sz="2800" dirty="0">
            <a:solidFill>
              <a:schemeClr val="tx1"/>
            </a:solidFill>
          </a:endParaRPr>
        </a:p>
      </dgm:t>
    </dgm:pt>
    <dgm:pt modelId="{2557B96A-E605-E549-BF08-09091BF61B87}" type="parTrans" cxnId="{C1680DF6-7A81-E04A-B068-B2714AFEA61D}">
      <dgm:prSet/>
      <dgm:spPr/>
      <dgm:t>
        <a:bodyPr/>
        <a:lstStyle/>
        <a:p>
          <a:endParaRPr lang="en-US"/>
        </a:p>
      </dgm:t>
    </dgm:pt>
    <dgm:pt modelId="{F462438E-886D-8041-884D-B5D478B631F8}" type="sibTrans" cxnId="{C1680DF6-7A81-E04A-B068-B2714AFEA61D}">
      <dgm:prSet/>
      <dgm:spPr/>
      <dgm:t>
        <a:bodyPr/>
        <a:lstStyle/>
        <a:p>
          <a:endParaRPr lang="en-US"/>
        </a:p>
      </dgm:t>
    </dgm:pt>
    <dgm:pt modelId="{D7CB9DAB-ED95-B943-ABE2-7FBBA3010EA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Environment-Hospital/Hospice</a:t>
          </a:r>
        </a:p>
        <a:p>
          <a:r>
            <a:rPr lang="en-US" sz="2000" dirty="0" smtClean="0">
              <a:solidFill>
                <a:schemeClr val="tx1"/>
              </a:solidFill>
            </a:rPr>
            <a:t>Infrastructure of </a:t>
          </a:r>
          <a:r>
            <a:rPr lang="en-US" sz="2000" dirty="0" err="1" smtClean="0">
              <a:solidFill>
                <a:schemeClr val="tx1"/>
              </a:solidFill>
            </a:rPr>
            <a:t>organisation</a:t>
          </a:r>
          <a:endParaRPr lang="en-US" sz="2000" dirty="0" smtClean="0">
            <a:solidFill>
              <a:schemeClr val="tx1"/>
            </a:solidFill>
          </a:endParaRPr>
        </a:p>
        <a:p>
          <a:r>
            <a:rPr lang="en-US" sz="2000" dirty="0" smtClean="0">
              <a:solidFill>
                <a:schemeClr val="tx1"/>
              </a:solidFill>
            </a:rPr>
            <a:t>Already established  research </a:t>
          </a:r>
        </a:p>
        <a:p>
          <a:r>
            <a:rPr lang="en-US" sz="2000" dirty="0" smtClean="0">
              <a:solidFill>
                <a:schemeClr val="tx1"/>
              </a:solidFill>
            </a:rPr>
            <a:t>Phase I/II established</a:t>
          </a:r>
        </a:p>
        <a:p>
          <a:r>
            <a:rPr lang="en-US" sz="2000" dirty="0" smtClean="0">
              <a:solidFill>
                <a:schemeClr val="tx1"/>
              </a:solidFill>
            </a:rPr>
            <a:t>Statistic support</a:t>
          </a:r>
        </a:p>
      </dgm:t>
    </dgm:pt>
    <dgm:pt modelId="{DD72A919-5E9A-D145-9EE1-96F6EC225742}" type="parTrans" cxnId="{B309B231-EBDC-DC49-B38C-7C8EC00D2107}">
      <dgm:prSet/>
      <dgm:spPr/>
      <dgm:t>
        <a:bodyPr/>
        <a:lstStyle/>
        <a:p>
          <a:endParaRPr lang="en-US"/>
        </a:p>
      </dgm:t>
    </dgm:pt>
    <dgm:pt modelId="{47D1EF44-11A4-7445-BC88-C5FA37A02DB8}" type="sibTrans" cxnId="{B309B231-EBDC-DC49-B38C-7C8EC00D2107}">
      <dgm:prSet/>
      <dgm:spPr/>
      <dgm:t>
        <a:bodyPr/>
        <a:lstStyle/>
        <a:p>
          <a:endParaRPr lang="en-US"/>
        </a:p>
      </dgm:t>
    </dgm:pt>
    <dgm:pt modelId="{26F6261D-3284-754A-A706-53E446CC1CDA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Soft issues</a:t>
          </a:r>
        </a:p>
        <a:p>
          <a:r>
            <a:rPr lang="en-US" sz="2000" dirty="0" smtClean="0">
              <a:solidFill>
                <a:schemeClr val="tx1"/>
              </a:solidFill>
            </a:rPr>
            <a:t>Mentorship</a:t>
          </a:r>
        </a:p>
        <a:p>
          <a:r>
            <a:rPr lang="en-US" sz="2000" dirty="0" err="1" smtClean="0">
              <a:solidFill>
                <a:schemeClr val="tx1"/>
              </a:solidFill>
            </a:rPr>
            <a:t>Organisational</a:t>
          </a:r>
          <a:r>
            <a:rPr lang="en-US" sz="2000" dirty="0" smtClean="0">
              <a:solidFill>
                <a:schemeClr val="tx1"/>
              </a:solidFill>
            </a:rPr>
            <a:t> culture</a:t>
          </a:r>
        </a:p>
      </dgm:t>
    </dgm:pt>
    <dgm:pt modelId="{1F19AF42-873B-634A-992D-8719D94EBCC5}" type="parTrans" cxnId="{AD610AEE-C38A-0E4B-A42A-6AD5536BADD0}">
      <dgm:prSet/>
      <dgm:spPr/>
      <dgm:t>
        <a:bodyPr/>
        <a:lstStyle/>
        <a:p>
          <a:endParaRPr lang="en-US"/>
        </a:p>
      </dgm:t>
    </dgm:pt>
    <dgm:pt modelId="{0DF2688B-5469-4C4F-B6D8-D05AB3FE3B59}" type="sibTrans" cxnId="{AD610AEE-C38A-0E4B-A42A-6AD5536BADD0}">
      <dgm:prSet/>
      <dgm:spPr/>
      <dgm:t>
        <a:bodyPr/>
        <a:lstStyle/>
        <a:p>
          <a:endParaRPr lang="en-US"/>
        </a:p>
      </dgm:t>
    </dgm:pt>
    <dgm:pt modelId="{6B960992-47E8-3D4C-9468-D4D351FA0E17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Experience and training</a:t>
          </a:r>
        </a:p>
        <a:p>
          <a:r>
            <a:rPr lang="en-US" sz="2000" dirty="0" smtClean="0">
              <a:solidFill>
                <a:schemeClr val="tx1"/>
              </a:solidFill>
            </a:rPr>
            <a:t>You</a:t>
          </a:r>
        </a:p>
        <a:p>
          <a:r>
            <a:rPr lang="en-US" sz="2000" dirty="0" smtClean="0">
              <a:solidFill>
                <a:schemeClr val="tx1"/>
              </a:solidFill>
            </a:rPr>
            <a:t>Your team</a:t>
          </a:r>
          <a:endParaRPr lang="en-US" sz="2000" dirty="0">
            <a:solidFill>
              <a:schemeClr val="tx1"/>
            </a:solidFill>
          </a:endParaRPr>
        </a:p>
      </dgm:t>
    </dgm:pt>
    <dgm:pt modelId="{2B2266BB-D02E-5E4B-AA75-1176B6CE9386}" type="parTrans" cxnId="{AC9B5BC1-E744-A343-B14A-E0A82C201D93}">
      <dgm:prSet/>
      <dgm:spPr/>
      <dgm:t>
        <a:bodyPr/>
        <a:lstStyle/>
        <a:p>
          <a:endParaRPr lang="en-US"/>
        </a:p>
      </dgm:t>
    </dgm:pt>
    <dgm:pt modelId="{0B988219-7957-5342-A3CC-258E47860C97}" type="sibTrans" cxnId="{AC9B5BC1-E744-A343-B14A-E0A82C201D93}">
      <dgm:prSet/>
      <dgm:spPr/>
      <dgm:t>
        <a:bodyPr/>
        <a:lstStyle/>
        <a:p>
          <a:endParaRPr lang="en-US"/>
        </a:p>
      </dgm:t>
    </dgm:pt>
    <dgm:pt modelId="{7CBAE6ED-4834-4F49-9712-D373946A25FF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Funding</a:t>
          </a:r>
          <a:endParaRPr lang="en-US" sz="2000" dirty="0">
            <a:solidFill>
              <a:schemeClr val="tx1"/>
            </a:solidFill>
          </a:endParaRPr>
        </a:p>
      </dgm:t>
    </dgm:pt>
    <dgm:pt modelId="{B4B984AE-B369-644C-8AB5-C641D1280087}" type="parTrans" cxnId="{15444CE3-D488-A84B-8E4C-BEAF01ECBA94}">
      <dgm:prSet/>
      <dgm:spPr/>
      <dgm:t>
        <a:bodyPr/>
        <a:lstStyle/>
        <a:p>
          <a:endParaRPr lang="en-US"/>
        </a:p>
      </dgm:t>
    </dgm:pt>
    <dgm:pt modelId="{9D601446-F997-FC44-84A7-535F267910C2}" type="sibTrans" cxnId="{15444CE3-D488-A84B-8E4C-BEAF01ECBA94}">
      <dgm:prSet/>
      <dgm:spPr/>
      <dgm:t>
        <a:bodyPr/>
        <a:lstStyle/>
        <a:p>
          <a:endParaRPr lang="en-US"/>
        </a:p>
      </dgm:t>
    </dgm:pt>
    <dgm:pt modelId="{10586319-86E8-0A44-A04C-1A353857C836}" type="pres">
      <dgm:prSet presAssocID="{9A5E3736-5AAD-C646-B02F-A88A2DDA79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598BD2-C7E1-7F4C-9F4B-A9BD8D6304B3}" type="pres">
      <dgm:prSet presAssocID="{08EBC5DE-8019-5045-A64F-99435DB4DDB4}" presName="centerShape" presStyleLbl="node0" presStyleIdx="0" presStyleCnt="1" custLinFactNeighborX="-42442" custLinFactNeighborY="6218"/>
      <dgm:spPr/>
      <dgm:t>
        <a:bodyPr/>
        <a:lstStyle/>
        <a:p>
          <a:endParaRPr lang="en-US"/>
        </a:p>
      </dgm:t>
    </dgm:pt>
    <dgm:pt modelId="{77C4D69A-6E0B-2947-8567-31A8F8333BEA}" type="pres">
      <dgm:prSet presAssocID="{DD72A919-5E9A-D145-9EE1-96F6EC225742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979B3BB3-71D7-494D-9309-156B444FE814}" type="pres">
      <dgm:prSet presAssocID="{D7CB9DAB-ED95-B943-ABE2-7FBBA3010EA5}" presName="node" presStyleLbl="node1" presStyleIdx="0" presStyleCnt="4" custScaleX="154886" custRadScaleRad="86376" custRadScaleInc="77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921C4-70B0-2F4A-892C-EA61DF47D8B9}" type="pres">
      <dgm:prSet presAssocID="{1F19AF42-873B-634A-992D-8719D94EBCC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6B123845-004A-0D4F-A425-476C689220A1}" type="pres">
      <dgm:prSet presAssocID="{26F6261D-3284-754A-A706-53E446CC1CDA}" presName="node" presStyleLbl="node1" presStyleIdx="1" presStyleCnt="4" custRadScaleRad="103599" custRadScaleInc="132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D6E42-8CEC-8743-82F0-C7908A76724E}" type="pres">
      <dgm:prSet presAssocID="{2B2266BB-D02E-5E4B-AA75-1176B6CE938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5C3F389-E0D4-7040-B43C-A2C07554F956}" type="pres">
      <dgm:prSet presAssocID="{6B960992-47E8-3D4C-9468-D4D351FA0E17}" presName="node" presStyleLbl="node1" presStyleIdx="2" presStyleCnt="4" custRadScaleRad="90351" custRadScaleInc="9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363A7-4921-A244-928F-5F2858908C66}" type="pres">
      <dgm:prSet presAssocID="{B4B984AE-B369-644C-8AB5-C641D1280087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27164A6-0551-FC4A-AF2A-4A30A151FBCB}" type="pres">
      <dgm:prSet presAssocID="{7CBAE6ED-4834-4F49-9712-D373946A25FF}" presName="node" presStyleLbl="node1" presStyleIdx="3" presStyleCnt="4" custRadScaleRad="34376" custRadScaleInc="88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D372E-C7C8-A74C-9FD7-42DB815003C1}" type="presOf" srcId="{26F6261D-3284-754A-A706-53E446CC1CDA}" destId="{6B123845-004A-0D4F-A425-476C689220A1}" srcOrd="0" destOrd="0" presId="urn:microsoft.com/office/officeart/2005/8/layout/radial4"/>
    <dgm:cxn modelId="{4BF2AFF4-3E0C-3346-ABCF-EF292AF53B5F}" type="presOf" srcId="{B4B984AE-B369-644C-8AB5-C641D1280087}" destId="{8D9363A7-4921-A244-928F-5F2858908C66}" srcOrd="0" destOrd="0" presId="urn:microsoft.com/office/officeart/2005/8/layout/radial4"/>
    <dgm:cxn modelId="{693EB1C7-E892-1F41-9016-4459997EBF48}" type="presOf" srcId="{DD72A919-5E9A-D145-9EE1-96F6EC225742}" destId="{77C4D69A-6E0B-2947-8567-31A8F8333BEA}" srcOrd="0" destOrd="0" presId="urn:microsoft.com/office/officeart/2005/8/layout/radial4"/>
    <dgm:cxn modelId="{AC9B5BC1-E744-A343-B14A-E0A82C201D93}" srcId="{08EBC5DE-8019-5045-A64F-99435DB4DDB4}" destId="{6B960992-47E8-3D4C-9468-D4D351FA0E17}" srcOrd="2" destOrd="0" parTransId="{2B2266BB-D02E-5E4B-AA75-1176B6CE9386}" sibTransId="{0B988219-7957-5342-A3CC-258E47860C97}"/>
    <dgm:cxn modelId="{44BABEF3-BB81-BE49-91ED-2B9D68BF32D7}" type="presOf" srcId="{9A5E3736-5AAD-C646-B02F-A88A2DDA793B}" destId="{10586319-86E8-0A44-A04C-1A353857C836}" srcOrd="0" destOrd="0" presId="urn:microsoft.com/office/officeart/2005/8/layout/radial4"/>
    <dgm:cxn modelId="{56DCE63A-9EE8-9D44-AD53-6EF773E61AB2}" type="presOf" srcId="{D7CB9DAB-ED95-B943-ABE2-7FBBA3010EA5}" destId="{979B3BB3-71D7-494D-9309-156B444FE814}" srcOrd="0" destOrd="0" presId="urn:microsoft.com/office/officeart/2005/8/layout/radial4"/>
    <dgm:cxn modelId="{B309B231-EBDC-DC49-B38C-7C8EC00D2107}" srcId="{08EBC5DE-8019-5045-A64F-99435DB4DDB4}" destId="{D7CB9DAB-ED95-B943-ABE2-7FBBA3010EA5}" srcOrd="0" destOrd="0" parTransId="{DD72A919-5E9A-D145-9EE1-96F6EC225742}" sibTransId="{47D1EF44-11A4-7445-BC88-C5FA37A02DB8}"/>
    <dgm:cxn modelId="{15444CE3-D488-A84B-8E4C-BEAF01ECBA94}" srcId="{08EBC5DE-8019-5045-A64F-99435DB4DDB4}" destId="{7CBAE6ED-4834-4F49-9712-D373946A25FF}" srcOrd="3" destOrd="0" parTransId="{B4B984AE-B369-644C-8AB5-C641D1280087}" sibTransId="{9D601446-F997-FC44-84A7-535F267910C2}"/>
    <dgm:cxn modelId="{AD610AEE-C38A-0E4B-A42A-6AD5536BADD0}" srcId="{08EBC5DE-8019-5045-A64F-99435DB4DDB4}" destId="{26F6261D-3284-754A-A706-53E446CC1CDA}" srcOrd="1" destOrd="0" parTransId="{1F19AF42-873B-634A-992D-8719D94EBCC5}" sibTransId="{0DF2688B-5469-4C4F-B6D8-D05AB3FE3B59}"/>
    <dgm:cxn modelId="{CA366588-9210-434E-BF80-A6A6BDFCBBD5}" type="presOf" srcId="{7CBAE6ED-4834-4F49-9712-D373946A25FF}" destId="{927164A6-0551-FC4A-AF2A-4A30A151FBCB}" srcOrd="0" destOrd="0" presId="urn:microsoft.com/office/officeart/2005/8/layout/radial4"/>
    <dgm:cxn modelId="{06E32C8A-CEAD-ED4F-8656-8CBC37A0F356}" type="presOf" srcId="{6B960992-47E8-3D4C-9468-D4D351FA0E17}" destId="{95C3F389-E0D4-7040-B43C-A2C07554F956}" srcOrd="0" destOrd="0" presId="urn:microsoft.com/office/officeart/2005/8/layout/radial4"/>
    <dgm:cxn modelId="{7DCD2B34-8E2F-4149-B4C1-B25623B10479}" type="presOf" srcId="{08EBC5DE-8019-5045-A64F-99435DB4DDB4}" destId="{22598BD2-C7E1-7F4C-9F4B-A9BD8D6304B3}" srcOrd="0" destOrd="0" presId="urn:microsoft.com/office/officeart/2005/8/layout/radial4"/>
    <dgm:cxn modelId="{C1680DF6-7A81-E04A-B068-B2714AFEA61D}" srcId="{9A5E3736-5AAD-C646-B02F-A88A2DDA793B}" destId="{08EBC5DE-8019-5045-A64F-99435DB4DDB4}" srcOrd="0" destOrd="0" parTransId="{2557B96A-E605-E549-BF08-09091BF61B87}" sibTransId="{F462438E-886D-8041-884D-B5D478B631F8}"/>
    <dgm:cxn modelId="{0F58CCAE-46C8-1841-84E3-6F01939C3A92}" type="presOf" srcId="{2B2266BB-D02E-5E4B-AA75-1176B6CE9386}" destId="{F21D6E42-8CEC-8743-82F0-C7908A76724E}" srcOrd="0" destOrd="0" presId="urn:microsoft.com/office/officeart/2005/8/layout/radial4"/>
    <dgm:cxn modelId="{E5F2A459-E278-334D-90B0-1EACD9B0D204}" type="presOf" srcId="{1F19AF42-873B-634A-992D-8719D94EBCC5}" destId="{4B2921C4-70B0-2F4A-892C-EA61DF47D8B9}" srcOrd="0" destOrd="0" presId="urn:microsoft.com/office/officeart/2005/8/layout/radial4"/>
    <dgm:cxn modelId="{FAB4673F-230E-EC42-8D0F-6948ECBA1D0D}" type="presParOf" srcId="{10586319-86E8-0A44-A04C-1A353857C836}" destId="{22598BD2-C7E1-7F4C-9F4B-A9BD8D6304B3}" srcOrd="0" destOrd="0" presId="urn:microsoft.com/office/officeart/2005/8/layout/radial4"/>
    <dgm:cxn modelId="{39AC368E-F174-1B48-A5F7-7E16DE189452}" type="presParOf" srcId="{10586319-86E8-0A44-A04C-1A353857C836}" destId="{77C4D69A-6E0B-2947-8567-31A8F8333BEA}" srcOrd="1" destOrd="0" presId="urn:microsoft.com/office/officeart/2005/8/layout/radial4"/>
    <dgm:cxn modelId="{DADF851C-D96E-804B-8B8C-C7799CBC7F03}" type="presParOf" srcId="{10586319-86E8-0A44-A04C-1A353857C836}" destId="{979B3BB3-71D7-494D-9309-156B444FE814}" srcOrd="2" destOrd="0" presId="urn:microsoft.com/office/officeart/2005/8/layout/radial4"/>
    <dgm:cxn modelId="{ABDF1218-153F-2746-8A92-D747A8414C4A}" type="presParOf" srcId="{10586319-86E8-0A44-A04C-1A353857C836}" destId="{4B2921C4-70B0-2F4A-892C-EA61DF47D8B9}" srcOrd="3" destOrd="0" presId="urn:microsoft.com/office/officeart/2005/8/layout/radial4"/>
    <dgm:cxn modelId="{78F6B57A-78FF-3045-BB19-DDF5B4BC1E07}" type="presParOf" srcId="{10586319-86E8-0A44-A04C-1A353857C836}" destId="{6B123845-004A-0D4F-A425-476C689220A1}" srcOrd="4" destOrd="0" presId="urn:microsoft.com/office/officeart/2005/8/layout/radial4"/>
    <dgm:cxn modelId="{483CAC4F-34F7-4449-B8D3-E60ECE3A832C}" type="presParOf" srcId="{10586319-86E8-0A44-A04C-1A353857C836}" destId="{F21D6E42-8CEC-8743-82F0-C7908A76724E}" srcOrd="5" destOrd="0" presId="urn:microsoft.com/office/officeart/2005/8/layout/radial4"/>
    <dgm:cxn modelId="{A1BF4936-B878-9741-B50B-796B9CE8FD29}" type="presParOf" srcId="{10586319-86E8-0A44-A04C-1A353857C836}" destId="{95C3F389-E0D4-7040-B43C-A2C07554F956}" srcOrd="6" destOrd="0" presId="urn:microsoft.com/office/officeart/2005/8/layout/radial4"/>
    <dgm:cxn modelId="{931DA8D9-6166-184D-9766-AFBB735FAF42}" type="presParOf" srcId="{10586319-86E8-0A44-A04C-1A353857C836}" destId="{8D9363A7-4921-A244-928F-5F2858908C66}" srcOrd="7" destOrd="0" presId="urn:microsoft.com/office/officeart/2005/8/layout/radial4"/>
    <dgm:cxn modelId="{541EE0C2-7E96-9947-B01D-E5B02EB44343}" type="presParOf" srcId="{10586319-86E8-0A44-A04C-1A353857C836}" destId="{927164A6-0551-FC4A-AF2A-4A30A151FBC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B4E495-A162-1140-977B-786FBF23C0E4}" type="doc">
      <dgm:prSet loTypeId="urn:microsoft.com/office/officeart/2005/8/layout/gear1" loCatId="" qsTypeId="urn:microsoft.com/office/officeart/2005/8/quickstyle/3D5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9C84DB1D-753A-424B-992E-8AB737B7EE30}">
      <dgm:prSet phldrT="[Text]"/>
      <dgm:spPr/>
      <dgm:t>
        <a:bodyPr/>
        <a:lstStyle/>
        <a:p>
          <a:r>
            <a:rPr lang="en-US" dirty="0" smtClean="0"/>
            <a:t>Idea</a:t>
          </a:r>
          <a:endParaRPr lang="en-US" dirty="0"/>
        </a:p>
      </dgm:t>
    </dgm:pt>
    <dgm:pt modelId="{5FCE2D22-EB5F-8B4D-801C-E36E1AB7A8B5}" type="parTrans" cxnId="{0FA2048F-1648-0747-9B27-0CDD14A24165}">
      <dgm:prSet/>
      <dgm:spPr/>
      <dgm:t>
        <a:bodyPr/>
        <a:lstStyle/>
        <a:p>
          <a:endParaRPr lang="en-US"/>
        </a:p>
      </dgm:t>
    </dgm:pt>
    <dgm:pt modelId="{AA2BCBB4-3CE0-7746-B848-674848E48845}" type="sibTrans" cxnId="{0FA2048F-1648-0747-9B27-0CDD14A24165}">
      <dgm:prSet/>
      <dgm:spPr/>
      <dgm:t>
        <a:bodyPr/>
        <a:lstStyle/>
        <a:p>
          <a:endParaRPr lang="en-US"/>
        </a:p>
      </dgm:t>
    </dgm:pt>
    <dgm:pt modelId="{4C57FEF6-109A-E445-B93F-F951FEA094C9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17B1137C-9592-A343-8336-EB1DB4B86385}" type="parTrans" cxnId="{D4BCCFB6-D18E-5341-A8F0-2F522ECA39FE}">
      <dgm:prSet/>
      <dgm:spPr/>
      <dgm:t>
        <a:bodyPr/>
        <a:lstStyle/>
        <a:p>
          <a:endParaRPr lang="en-US"/>
        </a:p>
      </dgm:t>
    </dgm:pt>
    <dgm:pt modelId="{AABBE689-B66E-7C4B-B7AD-B30520D1B8F2}" type="sibTrans" cxnId="{D4BCCFB6-D18E-5341-A8F0-2F522ECA39FE}">
      <dgm:prSet/>
      <dgm:spPr/>
      <dgm:t>
        <a:bodyPr/>
        <a:lstStyle/>
        <a:p>
          <a:endParaRPr lang="en-US"/>
        </a:p>
      </dgm:t>
    </dgm:pt>
    <dgm:pt modelId="{F9013BFA-F63C-EE40-B870-39017D51888C}">
      <dgm:prSet phldrT="[Text]"/>
      <dgm:spPr/>
      <dgm:t>
        <a:bodyPr/>
        <a:lstStyle/>
        <a:p>
          <a:endParaRPr lang="en-US"/>
        </a:p>
      </dgm:t>
    </dgm:pt>
    <dgm:pt modelId="{54F31C8C-FCEB-FB4B-AD8C-9346FDA4F287}" type="parTrans" cxnId="{5E82AF66-D1C6-654D-B245-CA5545C25150}">
      <dgm:prSet/>
      <dgm:spPr/>
      <dgm:t>
        <a:bodyPr/>
        <a:lstStyle/>
        <a:p>
          <a:endParaRPr lang="en-US"/>
        </a:p>
      </dgm:t>
    </dgm:pt>
    <dgm:pt modelId="{632678C0-2098-FE4E-83DD-4F188AE6B1D7}" type="sibTrans" cxnId="{5E82AF66-D1C6-654D-B245-CA5545C25150}">
      <dgm:prSet/>
      <dgm:spPr/>
      <dgm:t>
        <a:bodyPr/>
        <a:lstStyle/>
        <a:p>
          <a:endParaRPr lang="en-US"/>
        </a:p>
      </dgm:t>
    </dgm:pt>
    <dgm:pt modelId="{BA96D3EF-8DFF-9740-BA0D-AB490957BE92}">
      <dgm:prSet phldrT="[Text]" phldr="1"/>
      <dgm:spPr/>
      <dgm:t>
        <a:bodyPr/>
        <a:lstStyle/>
        <a:p>
          <a:endParaRPr lang="en-US" dirty="0"/>
        </a:p>
      </dgm:t>
    </dgm:pt>
    <dgm:pt modelId="{80536313-7FDC-0243-A2F4-F46007FF60EE}" type="parTrans" cxnId="{6AE6B14D-DFED-D54D-A986-2B6661523539}">
      <dgm:prSet/>
      <dgm:spPr/>
      <dgm:t>
        <a:bodyPr/>
        <a:lstStyle/>
        <a:p>
          <a:endParaRPr lang="en-US"/>
        </a:p>
      </dgm:t>
    </dgm:pt>
    <dgm:pt modelId="{7FF93BEE-540D-8840-B008-1A0160C25DE3}" type="sibTrans" cxnId="{6AE6B14D-DFED-D54D-A986-2B6661523539}">
      <dgm:prSet/>
      <dgm:spPr/>
      <dgm:t>
        <a:bodyPr/>
        <a:lstStyle/>
        <a:p>
          <a:endParaRPr lang="en-US"/>
        </a:p>
      </dgm:t>
    </dgm:pt>
    <dgm:pt modelId="{C322D44D-531A-5A48-9B71-AAA0F95CF4E0}">
      <dgm:prSet phldrT="[Text]" phldr="1"/>
      <dgm:spPr/>
      <dgm:t>
        <a:bodyPr/>
        <a:lstStyle/>
        <a:p>
          <a:endParaRPr lang="en-US"/>
        </a:p>
      </dgm:t>
    </dgm:pt>
    <dgm:pt modelId="{F45D7D6D-B817-4442-8357-B47520E61AAF}" type="parTrans" cxnId="{6B118108-532A-744C-8F4B-762B7BD5F321}">
      <dgm:prSet/>
      <dgm:spPr/>
      <dgm:t>
        <a:bodyPr/>
        <a:lstStyle/>
        <a:p>
          <a:endParaRPr lang="en-US"/>
        </a:p>
      </dgm:t>
    </dgm:pt>
    <dgm:pt modelId="{FC1453F1-C1B4-AE44-ABCE-7A88D816EDF4}" type="sibTrans" cxnId="{6B118108-532A-744C-8F4B-762B7BD5F321}">
      <dgm:prSet/>
      <dgm:spPr/>
      <dgm:t>
        <a:bodyPr/>
        <a:lstStyle/>
        <a:p>
          <a:endParaRPr lang="en-US"/>
        </a:p>
      </dgm:t>
    </dgm:pt>
    <dgm:pt modelId="{AE53EDBD-6B0B-F04B-9B08-C91BB495190F}">
      <dgm:prSet phldrT="[Text]"/>
      <dgm:spPr/>
      <dgm:t>
        <a:bodyPr/>
        <a:lstStyle/>
        <a:p>
          <a:r>
            <a:rPr lang="en-US" dirty="0" smtClean="0"/>
            <a:t>Project</a:t>
          </a:r>
          <a:endParaRPr lang="en-US" dirty="0"/>
        </a:p>
      </dgm:t>
    </dgm:pt>
    <dgm:pt modelId="{57DEB226-B036-BF4E-B03D-8D336C379194}" type="parTrans" cxnId="{1ECAF4E8-734A-1D4F-A6AC-E3874F7EC228}">
      <dgm:prSet/>
      <dgm:spPr/>
      <dgm:t>
        <a:bodyPr/>
        <a:lstStyle/>
        <a:p>
          <a:endParaRPr lang="en-US"/>
        </a:p>
      </dgm:t>
    </dgm:pt>
    <dgm:pt modelId="{43D36C5C-8F68-FC46-B9FF-D0E7FAAC06F7}" type="sibTrans" cxnId="{1ECAF4E8-734A-1D4F-A6AC-E3874F7EC228}">
      <dgm:prSet/>
      <dgm:spPr/>
      <dgm:t>
        <a:bodyPr/>
        <a:lstStyle/>
        <a:p>
          <a:endParaRPr lang="en-US"/>
        </a:p>
      </dgm:t>
    </dgm:pt>
    <dgm:pt modelId="{DAEB929A-3D45-2A4A-A2A8-FD040DA3B4BB}" type="pres">
      <dgm:prSet presAssocID="{47B4E495-A162-1140-977B-786FBF23C0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C8CA4-6CAD-CC4B-85F7-5ED61B24B630}" type="pres">
      <dgm:prSet presAssocID="{9C84DB1D-753A-424B-992E-8AB737B7EE3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0105-CE3A-654A-99D5-CC91ED56E6CB}" type="pres">
      <dgm:prSet presAssocID="{9C84DB1D-753A-424B-992E-8AB737B7EE30}" presName="gear1srcNode" presStyleLbl="node1" presStyleIdx="0" presStyleCnt="3"/>
      <dgm:spPr/>
      <dgm:t>
        <a:bodyPr/>
        <a:lstStyle/>
        <a:p>
          <a:endParaRPr lang="en-US"/>
        </a:p>
      </dgm:t>
    </dgm:pt>
    <dgm:pt modelId="{E1B724A8-9F82-384D-BC29-4054C378CD3E}" type="pres">
      <dgm:prSet presAssocID="{9C84DB1D-753A-424B-992E-8AB737B7EE30}" presName="gear1dstNode" presStyleLbl="node1" presStyleIdx="0" presStyleCnt="3"/>
      <dgm:spPr/>
      <dgm:t>
        <a:bodyPr/>
        <a:lstStyle/>
        <a:p>
          <a:endParaRPr lang="en-US"/>
        </a:p>
      </dgm:t>
    </dgm:pt>
    <dgm:pt modelId="{66BC9DEC-A0FB-514E-89DF-D64B4F8EDA82}" type="pres">
      <dgm:prSet presAssocID="{AE53EDBD-6B0B-F04B-9B08-C91BB495190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65232-67B1-5F46-BFA3-0B94F05DE8A3}" type="pres">
      <dgm:prSet presAssocID="{AE53EDBD-6B0B-F04B-9B08-C91BB495190F}" presName="gear2srcNode" presStyleLbl="node1" presStyleIdx="1" presStyleCnt="3"/>
      <dgm:spPr/>
      <dgm:t>
        <a:bodyPr/>
        <a:lstStyle/>
        <a:p>
          <a:endParaRPr lang="en-US"/>
        </a:p>
      </dgm:t>
    </dgm:pt>
    <dgm:pt modelId="{4CABA305-5A3B-2446-BF52-D989ED283F5D}" type="pres">
      <dgm:prSet presAssocID="{AE53EDBD-6B0B-F04B-9B08-C91BB495190F}" presName="gear2dstNode" presStyleLbl="node1" presStyleIdx="1" presStyleCnt="3"/>
      <dgm:spPr/>
      <dgm:t>
        <a:bodyPr/>
        <a:lstStyle/>
        <a:p>
          <a:endParaRPr lang="en-US"/>
        </a:p>
      </dgm:t>
    </dgm:pt>
    <dgm:pt modelId="{A2518AB8-85F9-614D-8E6F-888CFB5786AB}" type="pres">
      <dgm:prSet presAssocID="{4C57FEF6-109A-E445-B93F-F951FEA094C9}" presName="gear3" presStyleLbl="node1" presStyleIdx="2" presStyleCnt="3"/>
      <dgm:spPr/>
      <dgm:t>
        <a:bodyPr/>
        <a:lstStyle/>
        <a:p>
          <a:endParaRPr lang="en-US"/>
        </a:p>
      </dgm:t>
    </dgm:pt>
    <dgm:pt modelId="{7140DA01-839A-B640-B5FF-0D4364641091}" type="pres">
      <dgm:prSet presAssocID="{4C57FEF6-109A-E445-B93F-F951FEA094C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9890F-4734-4744-9E80-2B5F0A6F0177}" type="pres">
      <dgm:prSet presAssocID="{4C57FEF6-109A-E445-B93F-F951FEA094C9}" presName="gear3srcNode" presStyleLbl="node1" presStyleIdx="2" presStyleCnt="3"/>
      <dgm:spPr/>
      <dgm:t>
        <a:bodyPr/>
        <a:lstStyle/>
        <a:p>
          <a:endParaRPr lang="en-US"/>
        </a:p>
      </dgm:t>
    </dgm:pt>
    <dgm:pt modelId="{471DE4CD-54A6-6347-812F-470E56303049}" type="pres">
      <dgm:prSet presAssocID="{4C57FEF6-109A-E445-B93F-F951FEA094C9}" presName="gear3dstNode" presStyleLbl="node1" presStyleIdx="2" presStyleCnt="3"/>
      <dgm:spPr/>
      <dgm:t>
        <a:bodyPr/>
        <a:lstStyle/>
        <a:p>
          <a:endParaRPr lang="en-US"/>
        </a:p>
      </dgm:t>
    </dgm:pt>
    <dgm:pt modelId="{D3409F66-41D2-E54F-8C5E-89277B4071F1}" type="pres">
      <dgm:prSet presAssocID="{AA2BCBB4-3CE0-7746-B848-674848E4884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EB9553D-8D86-C749-8FCE-72BFC38F46D2}" type="pres">
      <dgm:prSet presAssocID="{43D36C5C-8F68-FC46-B9FF-D0E7FAAC06F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E9D2DEC-7006-5A4B-AAE1-E434B042C910}" type="pres">
      <dgm:prSet presAssocID="{AABBE689-B66E-7C4B-B7AD-B30520D1B8F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18469EB-695D-5746-993F-8F97A227AEA3}" type="presOf" srcId="{4C57FEF6-109A-E445-B93F-F951FEA094C9}" destId="{471DE4CD-54A6-6347-812F-470E56303049}" srcOrd="3" destOrd="0" presId="urn:microsoft.com/office/officeart/2005/8/layout/gear1"/>
    <dgm:cxn modelId="{BF2FDC93-2678-1548-92E7-049874596783}" type="presOf" srcId="{AA2BCBB4-3CE0-7746-B848-674848E48845}" destId="{D3409F66-41D2-E54F-8C5E-89277B4071F1}" srcOrd="0" destOrd="0" presId="urn:microsoft.com/office/officeart/2005/8/layout/gear1"/>
    <dgm:cxn modelId="{0622F7ED-94C7-AB43-AB7A-2F8C480DADE5}" type="presOf" srcId="{4C57FEF6-109A-E445-B93F-F951FEA094C9}" destId="{DCA9890F-4734-4744-9E80-2B5F0A6F0177}" srcOrd="2" destOrd="0" presId="urn:microsoft.com/office/officeart/2005/8/layout/gear1"/>
    <dgm:cxn modelId="{1864ADBC-FE1D-F349-84B6-137C9745CE54}" type="presOf" srcId="{9C84DB1D-753A-424B-992E-8AB737B7EE30}" destId="{B13F0105-CE3A-654A-99D5-CC91ED56E6CB}" srcOrd="1" destOrd="0" presId="urn:microsoft.com/office/officeart/2005/8/layout/gear1"/>
    <dgm:cxn modelId="{A476ACF5-96A2-BF4B-9F34-37718E0D18B7}" type="presOf" srcId="{4C57FEF6-109A-E445-B93F-F951FEA094C9}" destId="{7140DA01-839A-B640-B5FF-0D4364641091}" srcOrd="1" destOrd="0" presId="urn:microsoft.com/office/officeart/2005/8/layout/gear1"/>
    <dgm:cxn modelId="{EBFEA682-E88E-3644-83B9-6934F679B634}" type="presOf" srcId="{AE53EDBD-6B0B-F04B-9B08-C91BB495190F}" destId="{66BC9DEC-A0FB-514E-89DF-D64B4F8EDA82}" srcOrd="0" destOrd="0" presId="urn:microsoft.com/office/officeart/2005/8/layout/gear1"/>
    <dgm:cxn modelId="{6AE6B14D-DFED-D54D-A986-2B6661523539}" srcId="{47B4E495-A162-1140-977B-786FBF23C0E4}" destId="{BA96D3EF-8DFF-9740-BA0D-AB490957BE92}" srcOrd="4" destOrd="0" parTransId="{80536313-7FDC-0243-A2F4-F46007FF60EE}" sibTransId="{7FF93BEE-540D-8840-B008-1A0160C25DE3}"/>
    <dgm:cxn modelId="{1ECAF4E8-734A-1D4F-A6AC-E3874F7EC228}" srcId="{47B4E495-A162-1140-977B-786FBF23C0E4}" destId="{AE53EDBD-6B0B-F04B-9B08-C91BB495190F}" srcOrd="1" destOrd="0" parTransId="{57DEB226-B036-BF4E-B03D-8D336C379194}" sibTransId="{43D36C5C-8F68-FC46-B9FF-D0E7FAAC06F7}"/>
    <dgm:cxn modelId="{2C4128B8-B77D-5142-8950-7BD7FF42FD79}" type="presOf" srcId="{AABBE689-B66E-7C4B-B7AD-B30520D1B8F2}" destId="{AE9D2DEC-7006-5A4B-AAE1-E434B042C910}" srcOrd="0" destOrd="0" presId="urn:microsoft.com/office/officeart/2005/8/layout/gear1"/>
    <dgm:cxn modelId="{ACA3657A-485D-0F4E-9D0C-5EAAB8C99B65}" type="presOf" srcId="{AE53EDBD-6B0B-F04B-9B08-C91BB495190F}" destId="{4CABA305-5A3B-2446-BF52-D989ED283F5D}" srcOrd="2" destOrd="0" presId="urn:microsoft.com/office/officeart/2005/8/layout/gear1"/>
    <dgm:cxn modelId="{0FA2048F-1648-0747-9B27-0CDD14A24165}" srcId="{47B4E495-A162-1140-977B-786FBF23C0E4}" destId="{9C84DB1D-753A-424B-992E-8AB737B7EE30}" srcOrd="0" destOrd="0" parTransId="{5FCE2D22-EB5F-8B4D-801C-E36E1AB7A8B5}" sibTransId="{AA2BCBB4-3CE0-7746-B848-674848E48845}"/>
    <dgm:cxn modelId="{7D274108-3D17-2848-A51A-F602667CF655}" type="presOf" srcId="{9C84DB1D-753A-424B-992E-8AB737B7EE30}" destId="{46DC8CA4-6CAD-CC4B-85F7-5ED61B24B630}" srcOrd="0" destOrd="0" presId="urn:microsoft.com/office/officeart/2005/8/layout/gear1"/>
    <dgm:cxn modelId="{AE59E2B6-FD72-2C40-A7F8-F8662196F648}" type="presOf" srcId="{AE53EDBD-6B0B-F04B-9B08-C91BB495190F}" destId="{85865232-67B1-5F46-BFA3-0B94F05DE8A3}" srcOrd="1" destOrd="0" presId="urn:microsoft.com/office/officeart/2005/8/layout/gear1"/>
    <dgm:cxn modelId="{D4BCCFB6-D18E-5341-A8F0-2F522ECA39FE}" srcId="{47B4E495-A162-1140-977B-786FBF23C0E4}" destId="{4C57FEF6-109A-E445-B93F-F951FEA094C9}" srcOrd="2" destOrd="0" parTransId="{17B1137C-9592-A343-8336-EB1DB4B86385}" sibTransId="{AABBE689-B66E-7C4B-B7AD-B30520D1B8F2}"/>
    <dgm:cxn modelId="{9AC4FFAC-E5A3-C046-BA49-6DDDD69A3081}" type="presOf" srcId="{47B4E495-A162-1140-977B-786FBF23C0E4}" destId="{DAEB929A-3D45-2A4A-A2A8-FD040DA3B4BB}" srcOrd="0" destOrd="0" presId="urn:microsoft.com/office/officeart/2005/8/layout/gear1"/>
    <dgm:cxn modelId="{689CB6DA-5E99-B045-88CB-16BB8C3648FA}" type="presOf" srcId="{4C57FEF6-109A-E445-B93F-F951FEA094C9}" destId="{A2518AB8-85F9-614D-8E6F-888CFB5786AB}" srcOrd="0" destOrd="0" presId="urn:microsoft.com/office/officeart/2005/8/layout/gear1"/>
    <dgm:cxn modelId="{5E82AF66-D1C6-654D-B245-CA5545C25150}" srcId="{47B4E495-A162-1140-977B-786FBF23C0E4}" destId="{F9013BFA-F63C-EE40-B870-39017D51888C}" srcOrd="3" destOrd="0" parTransId="{54F31C8C-FCEB-FB4B-AD8C-9346FDA4F287}" sibTransId="{632678C0-2098-FE4E-83DD-4F188AE6B1D7}"/>
    <dgm:cxn modelId="{6B118108-532A-744C-8F4B-762B7BD5F321}" srcId="{47B4E495-A162-1140-977B-786FBF23C0E4}" destId="{C322D44D-531A-5A48-9B71-AAA0F95CF4E0}" srcOrd="5" destOrd="0" parTransId="{F45D7D6D-B817-4442-8357-B47520E61AAF}" sibTransId="{FC1453F1-C1B4-AE44-ABCE-7A88D816EDF4}"/>
    <dgm:cxn modelId="{117868F5-147B-8A48-A37E-11850F3CF4C9}" type="presOf" srcId="{9C84DB1D-753A-424B-992E-8AB737B7EE30}" destId="{E1B724A8-9F82-384D-BC29-4054C378CD3E}" srcOrd="2" destOrd="0" presId="urn:microsoft.com/office/officeart/2005/8/layout/gear1"/>
    <dgm:cxn modelId="{A3C79115-82DD-0847-A52D-DEBFD6E07F13}" type="presOf" srcId="{43D36C5C-8F68-FC46-B9FF-D0E7FAAC06F7}" destId="{3EB9553D-8D86-C749-8FCE-72BFC38F46D2}" srcOrd="0" destOrd="0" presId="urn:microsoft.com/office/officeart/2005/8/layout/gear1"/>
    <dgm:cxn modelId="{3ABB55E4-C881-AB4A-8C63-0CEBBA9A97B3}" type="presParOf" srcId="{DAEB929A-3D45-2A4A-A2A8-FD040DA3B4BB}" destId="{46DC8CA4-6CAD-CC4B-85F7-5ED61B24B630}" srcOrd="0" destOrd="0" presId="urn:microsoft.com/office/officeart/2005/8/layout/gear1"/>
    <dgm:cxn modelId="{166B6508-8039-5649-8ED1-0013AFEDA2FA}" type="presParOf" srcId="{DAEB929A-3D45-2A4A-A2A8-FD040DA3B4BB}" destId="{B13F0105-CE3A-654A-99D5-CC91ED56E6CB}" srcOrd="1" destOrd="0" presId="urn:microsoft.com/office/officeart/2005/8/layout/gear1"/>
    <dgm:cxn modelId="{B52C231E-4115-9541-B6DF-410065A785E8}" type="presParOf" srcId="{DAEB929A-3D45-2A4A-A2A8-FD040DA3B4BB}" destId="{E1B724A8-9F82-384D-BC29-4054C378CD3E}" srcOrd="2" destOrd="0" presId="urn:microsoft.com/office/officeart/2005/8/layout/gear1"/>
    <dgm:cxn modelId="{29FE07EB-A92A-D541-B01A-DE9183A14CC9}" type="presParOf" srcId="{DAEB929A-3D45-2A4A-A2A8-FD040DA3B4BB}" destId="{66BC9DEC-A0FB-514E-89DF-D64B4F8EDA82}" srcOrd="3" destOrd="0" presId="urn:microsoft.com/office/officeart/2005/8/layout/gear1"/>
    <dgm:cxn modelId="{35F84D80-E907-304E-9B64-DA1998F48093}" type="presParOf" srcId="{DAEB929A-3D45-2A4A-A2A8-FD040DA3B4BB}" destId="{85865232-67B1-5F46-BFA3-0B94F05DE8A3}" srcOrd="4" destOrd="0" presId="urn:microsoft.com/office/officeart/2005/8/layout/gear1"/>
    <dgm:cxn modelId="{762A1C08-6FDD-6A4F-A022-3A5754BF833E}" type="presParOf" srcId="{DAEB929A-3D45-2A4A-A2A8-FD040DA3B4BB}" destId="{4CABA305-5A3B-2446-BF52-D989ED283F5D}" srcOrd="5" destOrd="0" presId="urn:microsoft.com/office/officeart/2005/8/layout/gear1"/>
    <dgm:cxn modelId="{F5B56A32-6ADE-914D-879A-508F5B0C184B}" type="presParOf" srcId="{DAEB929A-3D45-2A4A-A2A8-FD040DA3B4BB}" destId="{A2518AB8-85F9-614D-8E6F-888CFB5786AB}" srcOrd="6" destOrd="0" presId="urn:microsoft.com/office/officeart/2005/8/layout/gear1"/>
    <dgm:cxn modelId="{FDF7D889-E73F-8848-B278-64BE473E4CD4}" type="presParOf" srcId="{DAEB929A-3D45-2A4A-A2A8-FD040DA3B4BB}" destId="{7140DA01-839A-B640-B5FF-0D4364641091}" srcOrd="7" destOrd="0" presId="urn:microsoft.com/office/officeart/2005/8/layout/gear1"/>
    <dgm:cxn modelId="{6E24E3E4-1BDF-844C-A7C2-BBF7F1BF2AD2}" type="presParOf" srcId="{DAEB929A-3D45-2A4A-A2A8-FD040DA3B4BB}" destId="{DCA9890F-4734-4744-9E80-2B5F0A6F0177}" srcOrd="8" destOrd="0" presId="urn:microsoft.com/office/officeart/2005/8/layout/gear1"/>
    <dgm:cxn modelId="{A3F966C9-C509-DC4F-995E-8E9671501CFD}" type="presParOf" srcId="{DAEB929A-3D45-2A4A-A2A8-FD040DA3B4BB}" destId="{471DE4CD-54A6-6347-812F-470E56303049}" srcOrd="9" destOrd="0" presId="urn:microsoft.com/office/officeart/2005/8/layout/gear1"/>
    <dgm:cxn modelId="{0E3C0087-E06E-5B4A-B615-53176F1B7A9D}" type="presParOf" srcId="{DAEB929A-3D45-2A4A-A2A8-FD040DA3B4BB}" destId="{D3409F66-41D2-E54F-8C5E-89277B4071F1}" srcOrd="10" destOrd="0" presId="urn:microsoft.com/office/officeart/2005/8/layout/gear1"/>
    <dgm:cxn modelId="{DAD2A1C6-5C3F-CF47-920D-E654DD073D30}" type="presParOf" srcId="{DAEB929A-3D45-2A4A-A2A8-FD040DA3B4BB}" destId="{3EB9553D-8D86-C749-8FCE-72BFC38F46D2}" srcOrd="11" destOrd="0" presId="urn:microsoft.com/office/officeart/2005/8/layout/gear1"/>
    <dgm:cxn modelId="{53DB2206-B396-A043-87B5-7F12ED40E648}" type="presParOf" srcId="{DAEB929A-3D45-2A4A-A2A8-FD040DA3B4BB}" destId="{AE9D2DEC-7006-5A4B-AAE1-E434B042C91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CFE40F-BB76-A342-92DF-98703E730D27}" type="doc">
      <dgm:prSet loTypeId="urn:microsoft.com/office/officeart/2005/8/layout/radial4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A8C7EC-ED12-B648-8F39-9C00FF3D54C5}">
      <dgm:prSet phldrT="[Text]"/>
      <dgm:spPr/>
      <dgm:t>
        <a:bodyPr/>
        <a:lstStyle/>
        <a:p>
          <a:r>
            <a:rPr lang="en-US" dirty="0" smtClean="0"/>
            <a:t>Our funding</a:t>
          </a:r>
          <a:endParaRPr lang="en-US" dirty="0"/>
        </a:p>
      </dgm:t>
    </dgm:pt>
    <dgm:pt modelId="{8C2BCF32-37D7-A944-91E6-A42B8C7F42FC}" type="parTrans" cxnId="{D34BAE35-A70F-A74A-AD48-563E2443318F}">
      <dgm:prSet/>
      <dgm:spPr/>
      <dgm:t>
        <a:bodyPr/>
        <a:lstStyle/>
        <a:p>
          <a:endParaRPr lang="en-US"/>
        </a:p>
      </dgm:t>
    </dgm:pt>
    <dgm:pt modelId="{31A6694B-0E6F-5C42-A4D9-886744485774}" type="sibTrans" cxnId="{D34BAE35-A70F-A74A-AD48-563E2443318F}">
      <dgm:prSet/>
      <dgm:spPr/>
      <dgm:t>
        <a:bodyPr/>
        <a:lstStyle/>
        <a:p>
          <a:endParaRPr lang="en-US"/>
        </a:p>
      </dgm:t>
    </dgm:pt>
    <dgm:pt modelId="{9F7256FE-5F57-954E-99FF-2358A1B3A0F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Small grants for specific projects</a:t>
          </a:r>
          <a:endParaRPr lang="en-US" dirty="0"/>
        </a:p>
      </dgm:t>
    </dgm:pt>
    <dgm:pt modelId="{351072A8-1A21-0447-A364-C6C5B7651200}" type="parTrans" cxnId="{6E0A3726-E041-8A4E-8E0F-E7A9111A61B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4087977-3739-DE4B-84CD-B41E49F238EA}" type="sibTrans" cxnId="{6E0A3726-E041-8A4E-8E0F-E7A9111A61B3}">
      <dgm:prSet/>
      <dgm:spPr/>
      <dgm:t>
        <a:bodyPr/>
        <a:lstStyle/>
        <a:p>
          <a:endParaRPr lang="en-US"/>
        </a:p>
      </dgm:t>
    </dgm:pt>
    <dgm:pt modelId="{B28E9AB4-7BC8-B44C-8D83-58614B94C336}">
      <dgm:prSet phldrT="[Text]"/>
      <dgm:spPr/>
      <dgm:t>
        <a:bodyPr/>
        <a:lstStyle/>
        <a:p>
          <a:r>
            <a:rPr lang="en-US" dirty="0" smtClean="0"/>
            <a:t>Drug trial research</a:t>
          </a:r>
          <a:endParaRPr lang="en-US" dirty="0"/>
        </a:p>
      </dgm:t>
    </dgm:pt>
    <dgm:pt modelId="{3CDDF969-7ABF-9645-8ED8-90C1EBEBED73}" type="parTrans" cxnId="{57B8CC81-04E4-064B-B376-ACAB9C075F30}">
      <dgm:prSet/>
      <dgm:spPr/>
      <dgm:t>
        <a:bodyPr/>
        <a:lstStyle/>
        <a:p>
          <a:endParaRPr lang="en-US"/>
        </a:p>
      </dgm:t>
    </dgm:pt>
    <dgm:pt modelId="{13341A33-4FD2-8C4A-A2AF-CFE4DF82A833}" type="sibTrans" cxnId="{57B8CC81-04E4-064B-B376-ACAB9C075F30}">
      <dgm:prSet/>
      <dgm:spPr/>
      <dgm:t>
        <a:bodyPr/>
        <a:lstStyle/>
        <a:p>
          <a:endParaRPr lang="en-US"/>
        </a:p>
      </dgm:t>
    </dgm:pt>
    <dgm:pt modelId="{E4CF36FA-13EA-3C44-AAE2-5E8E0678BB25}">
      <dgm:prSet phldrT="[Text]"/>
      <dgm:spPr/>
      <dgm:t>
        <a:bodyPr/>
        <a:lstStyle/>
        <a:p>
          <a:r>
            <a:rPr lang="en-US" dirty="0" smtClean="0"/>
            <a:t>Trust funding for posts</a:t>
          </a:r>
          <a:endParaRPr lang="en-US" dirty="0"/>
        </a:p>
      </dgm:t>
    </dgm:pt>
    <dgm:pt modelId="{E9F416DA-D826-4642-9AEC-8A3F53C1F225}" type="parTrans" cxnId="{2C675CD3-E297-5E4B-9A00-7153918FAE0A}">
      <dgm:prSet/>
      <dgm:spPr/>
      <dgm:t>
        <a:bodyPr/>
        <a:lstStyle/>
        <a:p>
          <a:endParaRPr lang="en-US"/>
        </a:p>
      </dgm:t>
    </dgm:pt>
    <dgm:pt modelId="{E086FD5F-5420-0B4F-B8BB-BD97D36C7AC1}" type="sibTrans" cxnId="{2C675CD3-E297-5E4B-9A00-7153918FAE0A}">
      <dgm:prSet/>
      <dgm:spPr/>
      <dgm:t>
        <a:bodyPr/>
        <a:lstStyle/>
        <a:p>
          <a:endParaRPr lang="en-US"/>
        </a:p>
      </dgm:t>
    </dgm:pt>
    <dgm:pt modelId="{9AFF76B4-21A9-574A-9E0A-DD5E77C72087}">
      <dgm:prSet phldrT="[Text]"/>
      <dgm:spPr/>
      <dgm:t>
        <a:bodyPr/>
        <a:lstStyle/>
        <a:p>
          <a:r>
            <a:rPr lang="en-US" dirty="0" smtClean="0"/>
            <a:t>Private funding relationships</a:t>
          </a:r>
          <a:endParaRPr lang="en-US" dirty="0"/>
        </a:p>
      </dgm:t>
    </dgm:pt>
    <dgm:pt modelId="{BAF272B4-CB1A-614B-BD68-D56BAC9B6294}" type="parTrans" cxnId="{3744B780-BB6F-B246-A8D1-83E4ED906CC4}">
      <dgm:prSet/>
      <dgm:spPr/>
      <dgm:t>
        <a:bodyPr/>
        <a:lstStyle/>
        <a:p>
          <a:endParaRPr lang="en-US"/>
        </a:p>
      </dgm:t>
    </dgm:pt>
    <dgm:pt modelId="{FE42E488-5B65-394C-91D0-74A40BB35600}" type="sibTrans" cxnId="{3744B780-BB6F-B246-A8D1-83E4ED906CC4}">
      <dgm:prSet/>
      <dgm:spPr/>
      <dgm:t>
        <a:bodyPr/>
        <a:lstStyle/>
        <a:p>
          <a:endParaRPr lang="en-US"/>
        </a:p>
      </dgm:t>
    </dgm:pt>
    <dgm:pt modelId="{6719CC24-8C60-3C42-928B-D9DCBE974B0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Part of post</a:t>
          </a:r>
          <a:endParaRPr lang="en-US" dirty="0"/>
        </a:p>
      </dgm:t>
    </dgm:pt>
    <dgm:pt modelId="{6FCFA7CF-D674-8649-8E2C-AA384550A352}" type="parTrans" cxnId="{6EBD2C01-C415-9545-A0E6-4D966DB3321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9C70F99-F7B6-AE49-A6C3-040CD55E87EB}" type="sibTrans" cxnId="{6EBD2C01-C415-9545-A0E6-4D966DB33217}">
      <dgm:prSet/>
      <dgm:spPr/>
      <dgm:t>
        <a:bodyPr/>
        <a:lstStyle/>
        <a:p>
          <a:endParaRPr lang="en-US"/>
        </a:p>
      </dgm:t>
    </dgm:pt>
    <dgm:pt modelId="{4B1C5EB5-06D2-1F47-818C-5806D684997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Individual donations</a:t>
          </a:r>
          <a:endParaRPr lang="en-US" dirty="0"/>
        </a:p>
      </dgm:t>
    </dgm:pt>
    <dgm:pt modelId="{918B08C3-99B8-2745-984A-279C0FA6FB60}" type="parTrans" cxnId="{8D44E1F1-96F2-8F48-90B3-CE4739263FE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2B47D30-D368-D648-8C69-E61E73220711}" type="sibTrans" cxnId="{8D44E1F1-96F2-8F48-90B3-CE4739263FEF}">
      <dgm:prSet/>
      <dgm:spPr/>
      <dgm:t>
        <a:bodyPr/>
        <a:lstStyle/>
        <a:p>
          <a:endParaRPr lang="en-US"/>
        </a:p>
      </dgm:t>
    </dgm:pt>
    <dgm:pt modelId="{43C1308D-3C69-B248-B5F0-8C44F025A4FA}" type="pres">
      <dgm:prSet presAssocID="{42CFE40F-BB76-A342-92DF-98703E730D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5B663-36F5-5C45-B20B-FDD8DA168C13}" type="pres">
      <dgm:prSet presAssocID="{56A8C7EC-ED12-B648-8F39-9C00FF3D54C5}" presName="centerShape" presStyleLbl="node0" presStyleIdx="0" presStyleCnt="1"/>
      <dgm:spPr/>
      <dgm:t>
        <a:bodyPr/>
        <a:lstStyle/>
        <a:p>
          <a:endParaRPr lang="en-US"/>
        </a:p>
      </dgm:t>
    </dgm:pt>
    <dgm:pt modelId="{2035823B-B628-4347-A1A3-F5861E88D1F9}" type="pres">
      <dgm:prSet presAssocID="{6FCFA7CF-D674-8649-8E2C-AA384550A352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E17A47BD-1D34-1747-BABD-E9B1BBF7794E}" type="pres">
      <dgm:prSet presAssocID="{6719CC24-8C60-3C42-928B-D9DCBE974B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125DA-3A90-FE44-9CFA-0AC42D4BC944}" type="pres">
      <dgm:prSet presAssocID="{351072A8-1A21-0447-A364-C6C5B7651200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16F2307F-51D3-3A44-949F-8C79F4D5D7D1}" type="pres">
      <dgm:prSet presAssocID="{9F7256FE-5F57-954E-99FF-2358A1B3A0F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3875F-0599-294F-A134-A0BFB805A841}" type="pres">
      <dgm:prSet presAssocID="{E9F416DA-D826-4642-9AEC-8A3F53C1F225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685E3BD0-9BF0-AA43-AE17-31EC0C8FEEC7}" type="pres">
      <dgm:prSet presAssocID="{E4CF36FA-13EA-3C44-AAE2-5E8E0678BB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683C6-87BA-034C-987C-84250DA082C5}" type="pres">
      <dgm:prSet presAssocID="{BAF272B4-CB1A-614B-BD68-D56BAC9B6294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9E54059A-DF21-0D46-BCD1-3EEB731FC595}" type="pres">
      <dgm:prSet presAssocID="{9AFF76B4-21A9-574A-9E0A-DD5E77C7208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83C92-B0DE-D045-88DB-F2EC7E680DC9}" type="pres">
      <dgm:prSet presAssocID="{3CDDF969-7ABF-9645-8ED8-90C1EBEBED73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39DD7B92-22B0-5B42-A8E0-EB5A04BF30AF}" type="pres">
      <dgm:prSet presAssocID="{B28E9AB4-7BC8-B44C-8D83-58614B94C33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4AA6-5338-1744-B824-76B3EFED2C00}" type="pres">
      <dgm:prSet presAssocID="{918B08C3-99B8-2745-984A-279C0FA6FB60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E269D48D-3888-BA42-A544-C9147E04F09B}" type="pres">
      <dgm:prSet presAssocID="{4B1C5EB5-06D2-1F47-818C-5806D68499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E8D16-8135-DD4C-A8ED-B0946B16BBA1}" type="presOf" srcId="{E9F416DA-D826-4642-9AEC-8A3F53C1F225}" destId="{B513875F-0599-294F-A134-A0BFB805A841}" srcOrd="0" destOrd="0" presId="urn:microsoft.com/office/officeart/2005/8/layout/radial4"/>
    <dgm:cxn modelId="{2C675CD3-E297-5E4B-9A00-7153918FAE0A}" srcId="{56A8C7EC-ED12-B648-8F39-9C00FF3D54C5}" destId="{E4CF36FA-13EA-3C44-AAE2-5E8E0678BB25}" srcOrd="2" destOrd="0" parTransId="{E9F416DA-D826-4642-9AEC-8A3F53C1F225}" sibTransId="{E086FD5F-5420-0B4F-B8BB-BD97D36C7AC1}"/>
    <dgm:cxn modelId="{6EBD2C01-C415-9545-A0E6-4D966DB33217}" srcId="{56A8C7EC-ED12-B648-8F39-9C00FF3D54C5}" destId="{6719CC24-8C60-3C42-928B-D9DCBE974B08}" srcOrd="0" destOrd="0" parTransId="{6FCFA7CF-D674-8649-8E2C-AA384550A352}" sibTransId="{29C70F99-F7B6-AE49-A6C3-040CD55E87EB}"/>
    <dgm:cxn modelId="{0BEA14E5-0055-9041-BF98-09115F9B683F}" type="presOf" srcId="{918B08C3-99B8-2745-984A-279C0FA6FB60}" destId="{FF064AA6-5338-1744-B824-76B3EFED2C00}" srcOrd="0" destOrd="0" presId="urn:microsoft.com/office/officeart/2005/8/layout/radial4"/>
    <dgm:cxn modelId="{1EFCB16E-F647-7640-A729-06CBC3583A57}" type="presOf" srcId="{9AFF76B4-21A9-574A-9E0A-DD5E77C72087}" destId="{9E54059A-DF21-0D46-BCD1-3EEB731FC595}" srcOrd="0" destOrd="0" presId="urn:microsoft.com/office/officeart/2005/8/layout/radial4"/>
    <dgm:cxn modelId="{FA02B0F6-961C-CD46-AD9E-948A05AAF8E1}" type="presOf" srcId="{B28E9AB4-7BC8-B44C-8D83-58614B94C336}" destId="{39DD7B92-22B0-5B42-A8E0-EB5A04BF30AF}" srcOrd="0" destOrd="0" presId="urn:microsoft.com/office/officeart/2005/8/layout/radial4"/>
    <dgm:cxn modelId="{8D44E1F1-96F2-8F48-90B3-CE4739263FEF}" srcId="{56A8C7EC-ED12-B648-8F39-9C00FF3D54C5}" destId="{4B1C5EB5-06D2-1F47-818C-5806D6849979}" srcOrd="5" destOrd="0" parTransId="{918B08C3-99B8-2745-984A-279C0FA6FB60}" sibTransId="{22B47D30-D368-D648-8C69-E61E73220711}"/>
    <dgm:cxn modelId="{65B41BEF-3238-1640-A651-C6E91E7BE128}" type="presOf" srcId="{E4CF36FA-13EA-3C44-AAE2-5E8E0678BB25}" destId="{685E3BD0-9BF0-AA43-AE17-31EC0C8FEEC7}" srcOrd="0" destOrd="0" presId="urn:microsoft.com/office/officeart/2005/8/layout/radial4"/>
    <dgm:cxn modelId="{73566C24-7D76-2740-9970-D94063E1BF9F}" type="presOf" srcId="{6719CC24-8C60-3C42-928B-D9DCBE974B08}" destId="{E17A47BD-1D34-1747-BABD-E9B1BBF7794E}" srcOrd="0" destOrd="0" presId="urn:microsoft.com/office/officeart/2005/8/layout/radial4"/>
    <dgm:cxn modelId="{57B8CC81-04E4-064B-B376-ACAB9C075F30}" srcId="{56A8C7EC-ED12-B648-8F39-9C00FF3D54C5}" destId="{B28E9AB4-7BC8-B44C-8D83-58614B94C336}" srcOrd="4" destOrd="0" parTransId="{3CDDF969-7ABF-9645-8ED8-90C1EBEBED73}" sibTransId="{13341A33-4FD2-8C4A-A2AF-CFE4DF82A833}"/>
    <dgm:cxn modelId="{D47B5640-DBF2-DE44-BC11-3CD08D29778A}" type="presOf" srcId="{3CDDF969-7ABF-9645-8ED8-90C1EBEBED73}" destId="{89883C92-B0DE-D045-88DB-F2EC7E680DC9}" srcOrd="0" destOrd="0" presId="urn:microsoft.com/office/officeart/2005/8/layout/radial4"/>
    <dgm:cxn modelId="{3744B780-BB6F-B246-A8D1-83E4ED906CC4}" srcId="{56A8C7EC-ED12-B648-8F39-9C00FF3D54C5}" destId="{9AFF76B4-21A9-574A-9E0A-DD5E77C72087}" srcOrd="3" destOrd="0" parTransId="{BAF272B4-CB1A-614B-BD68-D56BAC9B6294}" sibTransId="{FE42E488-5B65-394C-91D0-74A40BB35600}"/>
    <dgm:cxn modelId="{26497AC2-A026-C841-82D1-500C15015AB1}" type="presOf" srcId="{6FCFA7CF-D674-8649-8E2C-AA384550A352}" destId="{2035823B-B628-4347-A1A3-F5861E88D1F9}" srcOrd="0" destOrd="0" presId="urn:microsoft.com/office/officeart/2005/8/layout/radial4"/>
    <dgm:cxn modelId="{46C168EE-CBE1-2B47-A1B4-502F14D63182}" type="presOf" srcId="{BAF272B4-CB1A-614B-BD68-D56BAC9B6294}" destId="{D67683C6-87BA-034C-987C-84250DA082C5}" srcOrd="0" destOrd="0" presId="urn:microsoft.com/office/officeart/2005/8/layout/radial4"/>
    <dgm:cxn modelId="{2BA865D0-F598-8949-88DC-AD7506329AFF}" type="presOf" srcId="{351072A8-1A21-0447-A364-C6C5B7651200}" destId="{D48125DA-3A90-FE44-9CFA-0AC42D4BC944}" srcOrd="0" destOrd="0" presId="urn:microsoft.com/office/officeart/2005/8/layout/radial4"/>
    <dgm:cxn modelId="{6E0A3726-E041-8A4E-8E0F-E7A9111A61B3}" srcId="{56A8C7EC-ED12-B648-8F39-9C00FF3D54C5}" destId="{9F7256FE-5F57-954E-99FF-2358A1B3A0F6}" srcOrd="1" destOrd="0" parTransId="{351072A8-1A21-0447-A364-C6C5B7651200}" sibTransId="{94087977-3739-DE4B-84CD-B41E49F238EA}"/>
    <dgm:cxn modelId="{054F8341-FFB9-DE41-B5D9-7F5C19EF9DA4}" type="presOf" srcId="{4B1C5EB5-06D2-1F47-818C-5806D6849979}" destId="{E269D48D-3888-BA42-A544-C9147E04F09B}" srcOrd="0" destOrd="0" presId="urn:microsoft.com/office/officeart/2005/8/layout/radial4"/>
    <dgm:cxn modelId="{D34BAE35-A70F-A74A-AD48-563E2443318F}" srcId="{42CFE40F-BB76-A342-92DF-98703E730D27}" destId="{56A8C7EC-ED12-B648-8F39-9C00FF3D54C5}" srcOrd="0" destOrd="0" parTransId="{8C2BCF32-37D7-A944-91E6-A42B8C7F42FC}" sibTransId="{31A6694B-0E6F-5C42-A4D9-886744485774}"/>
    <dgm:cxn modelId="{8C099658-B26D-CE46-9ED0-1085FC861D9A}" type="presOf" srcId="{42CFE40F-BB76-A342-92DF-98703E730D27}" destId="{43C1308D-3C69-B248-B5F0-8C44F025A4FA}" srcOrd="0" destOrd="0" presId="urn:microsoft.com/office/officeart/2005/8/layout/radial4"/>
    <dgm:cxn modelId="{F372B0C9-C7B0-5A44-A8D2-8090A429725E}" type="presOf" srcId="{9F7256FE-5F57-954E-99FF-2358A1B3A0F6}" destId="{16F2307F-51D3-3A44-949F-8C79F4D5D7D1}" srcOrd="0" destOrd="0" presId="urn:microsoft.com/office/officeart/2005/8/layout/radial4"/>
    <dgm:cxn modelId="{3364ED5D-3FF0-334D-B72F-983CA5BC201D}" type="presOf" srcId="{56A8C7EC-ED12-B648-8F39-9C00FF3D54C5}" destId="{C445B663-36F5-5C45-B20B-FDD8DA168C13}" srcOrd="0" destOrd="0" presId="urn:microsoft.com/office/officeart/2005/8/layout/radial4"/>
    <dgm:cxn modelId="{39F8C35A-A062-DA46-8190-7AA3895856E4}" type="presParOf" srcId="{43C1308D-3C69-B248-B5F0-8C44F025A4FA}" destId="{C445B663-36F5-5C45-B20B-FDD8DA168C13}" srcOrd="0" destOrd="0" presId="urn:microsoft.com/office/officeart/2005/8/layout/radial4"/>
    <dgm:cxn modelId="{5C8CD979-CA59-1141-8878-CC0A2321ACD1}" type="presParOf" srcId="{43C1308D-3C69-B248-B5F0-8C44F025A4FA}" destId="{2035823B-B628-4347-A1A3-F5861E88D1F9}" srcOrd="1" destOrd="0" presId="urn:microsoft.com/office/officeart/2005/8/layout/radial4"/>
    <dgm:cxn modelId="{EF75E28A-395E-674B-A60B-F03BA8815D50}" type="presParOf" srcId="{43C1308D-3C69-B248-B5F0-8C44F025A4FA}" destId="{E17A47BD-1D34-1747-BABD-E9B1BBF7794E}" srcOrd="2" destOrd="0" presId="urn:microsoft.com/office/officeart/2005/8/layout/radial4"/>
    <dgm:cxn modelId="{767B4E59-3D5B-F748-A9C0-81D688A82CEA}" type="presParOf" srcId="{43C1308D-3C69-B248-B5F0-8C44F025A4FA}" destId="{D48125DA-3A90-FE44-9CFA-0AC42D4BC944}" srcOrd="3" destOrd="0" presId="urn:microsoft.com/office/officeart/2005/8/layout/radial4"/>
    <dgm:cxn modelId="{DC7104D3-9A1C-C943-BD2B-4FD54FAE9F8E}" type="presParOf" srcId="{43C1308D-3C69-B248-B5F0-8C44F025A4FA}" destId="{16F2307F-51D3-3A44-949F-8C79F4D5D7D1}" srcOrd="4" destOrd="0" presId="urn:microsoft.com/office/officeart/2005/8/layout/radial4"/>
    <dgm:cxn modelId="{6EAA5218-D919-7F4B-8750-544B1B6CBFB1}" type="presParOf" srcId="{43C1308D-3C69-B248-B5F0-8C44F025A4FA}" destId="{B513875F-0599-294F-A134-A0BFB805A841}" srcOrd="5" destOrd="0" presId="urn:microsoft.com/office/officeart/2005/8/layout/radial4"/>
    <dgm:cxn modelId="{41F93C13-9475-A24E-BFBF-FD82923E6959}" type="presParOf" srcId="{43C1308D-3C69-B248-B5F0-8C44F025A4FA}" destId="{685E3BD0-9BF0-AA43-AE17-31EC0C8FEEC7}" srcOrd="6" destOrd="0" presId="urn:microsoft.com/office/officeart/2005/8/layout/radial4"/>
    <dgm:cxn modelId="{6229EDAC-C829-5540-8ADC-C65F32C2680D}" type="presParOf" srcId="{43C1308D-3C69-B248-B5F0-8C44F025A4FA}" destId="{D67683C6-87BA-034C-987C-84250DA082C5}" srcOrd="7" destOrd="0" presId="urn:microsoft.com/office/officeart/2005/8/layout/radial4"/>
    <dgm:cxn modelId="{0D00D729-7136-054F-A983-11229AB83F2C}" type="presParOf" srcId="{43C1308D-3C69-B248-B5F0-8C44F025A4FA}" destId="{9E54059A-DF21-0D46-BCD1-3EEB731FC595}" srcOrd="8" destOrd="0" presId="urn:microsoft.com/office/officeart/2005/8/layout/radial4"/>
    <dgm:cxn modelId="{19A315E0-C2EF-9841-982B-B8FD4945CD84}" type="presParOf" srcId="{43C1308D-3C69-B248-B5F0-8C44F025A4FA}" destId="{89883C92-B0DE-D045-88DB-F2EC7E680DC9}" srcOrd="9" destOrd="0" presId="urn:microsoft.com/office/officeart/2005/8/layout/radial4"/>
    <dgm:cxn modelId="{1BB4835E-2FA2-264B-B295-BB2F82812E53}" type="presParOf" srcId="{43C1308D-3C69-B248-B5F0-8C44F025A4FA}" destId="{39DD7B92-22B0-5B42-A8E0-EB5A04BF30AF}" srcOrd="10" destOrd="0" presId="urn:microsoft.com/office/officeart/2005/8/layout/radial4"/>
    <dgm:cxn modelId="{C5579B10-041F-6A4F-BDE0-EA645E14755F}" type="presParOf" srcId="{43C1308D-3C69-B248-B5F0-8C44F025A4FA}" destId="{FF064AA6-5338-1744-B824-76B3EFED2C00}" srcOrd="11" destOrd="0" presId="urn:microsoft.com/office/officeart/2005/8/layout/radial4"/>
    <dgm:cxn modelId="{0F4D015F-19CB-E249-86EF-DE7F1ACAAAE4}" type="presParOf" srcId="{43C1308D-3C69-B248-B5F0-8C44F025A4FA}" destId="{E269D48D-3888-BA42-A544-C9147E04F09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74833A-6563-534F-9BF7-227ADA69CF81}" type="doc">
      <dgm:prSet loTypeId="urn:microsoft.com/office/officeart/2005/8/layout/lProcess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7201AE-D8AE-894C-86ED-29AC8A7F3C52}" type="pres">
      <dgm:prSet presAssocID="{D974833A-6563-534F-9BF7-227ADA69CF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573DB-68FB-7D4F-96C0-F86566878E9B}" type="presOf" srcId="{D974833A-6563-534F-9BF7-227ADA69CF81}" destId="{C47201AE-D8AE-894C-86ED-29AC8A7F3C5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95018-A661-9643-AFC0-CF4B14B1EF9B}">
      <dsp:nvSpPr>
        <dsp:cNvPr id="0" name=""/>
        <dsp:cNvSpPr/>
      </dsp:nvSpPr>
      <dsp:spPr>
        <a:xfrm>
          <a:off x="0" y="5730549"/>
          <a:ext cx="9144000" cy="4180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After project</a:t>
          </a:r>
          <a:endParaRPr lang="en-US" sz="1800" kern="1200" dirty="0"/>
        </a:p>
      </dsp:txBody>
      <dsp:txXfrm>
        <a:off x="0" y="5730549"/>
        <a:ext cx="9144000" cy="225757"/>
      </dsp:txXfrm>
    </dsp:sp>
    <dsp:sp modelId="{80C3C0EE-0B71-3D4F-9A36-3E2CCDBD4FB8}">
      <dsp:nvSpPr>
        <dsp:cNvPr id="0" name=""/>
        <dsp:cNvSpPr/>
      </dsp:nvSpPr>
      <dsp:spPr>
        <a:xfrm>
          <a:off x="4464" y="5947945"/>
          <a:ext cx="3045023" cy="19231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</a:t>
          </a:r>
          <a:endParaRPr lang="en-US" sz="1800" kern="1200" dirty="0"/>
        </a:p>
      </dsp:txBody>
      <dsp:txXfrm>
        <a:off x="4464" y="5947945"/>
        <a:ext cx="3045023" cy="192311"/>
      </dsp:txXfrm>
    </dsp:sp>
    <dsp:sp modelId="{4BB4FB20-4593-0B47-A8E9-D17E869C05F9}">
      <dsp:nvSpPr>
        <dsp:cNvPr id="0" name=""/>
        <dsp:cNvSpPr/>
      </dsp:nvSpPr>
      <dsp:spPr>
        <a:xfrm>
          <a:off x="3049488" y="5947945"/>
          <a:ext cx="3045023" cy="192311"/>
        </a:xfrm>
        <a:prstGeom prst="rect">
          <a:avLst/>
        </a:prstGeom>
        <a:solidFill>
          <a:schemeClr val="accent3">
            <a:tint val="40000"/>
            <a:alpha val="90000"/>
            <a:hueOff val="1873159"/>
            <a:satOff val="-4951"/>
            <a:lumOff val="-3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873159"/>
              <a:satOff val="-4951"/>
              <a:lumOff val="-3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Write up</a:t>
          </a:r>
          <a:endParaRPr lang="en-US" sz="1800" kern="1200" dirty="0"/>
        </a:p>
      </dsp:txBody>
      <dsp:txXfrm>
        <a:off x="3049488" y="5947945"/>
        <a:ext cx="3045023" cy="192311"/>
      </dsp:txXfrm>
    </dsp:sp>
    <dsp:sp modelId="{472E2F3D-1709-4B4F-9741-FA0567F7B3A1}">
      <dsp:nvSpPr>
        <dsp:cNvPr id="0" name=""/>
        <dsp:cNvSpPr/>
      </dsp:nvSpPr>
      <dsp:spPr>
        <a:xfrm>
          <a:off x="6094511" y="5947945"/>
          <a:ext cx="3045023" cy="192311"/>
        </a:xfrm>
        <a:prstGeom prst="rect">
          <a:avLst/>
        </a:prstGeom>
        <a:solidFill>
          <a:schemeClr val="accent3">
            <a:tint val="40000"/>
            <a:alpha val="90000"/>
            <a:hueOff val="3746319"/>
            <a:satOff val="-9903"/>
            <a:lumOff val="-77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746319"/>
              <a:satOff val="-9903"/>
              <a:lumOff val="-7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Dissemination</a:t>
          </a:r>
          <a:endParaRPr lang="en-US" sz="1800" kern="1200" dirty="0"/>
        </a:p>
      </dsp:txBody>
      <dsp:txXfrm>
        <a:off x="6094511" y="5947945"/>
        <a:ext cx="3045023" cy="192311"/>
      </dsp:txXfrm>
    </dsp:sp>
    <dsp:sp modelId="{45ECEEDF-1419-2244-AB45-0A9E54999C8D}">
      <dsp:nvSpPr>
        <dsp:cNvPr id="0" name=""/>
        <dsp:cNvSpPr/>
      </dsp:nvSpPr>
      <dsp:spPr>
        <a:xfrm rot="10800000">
          <a:off x="0" y="5093830"/>
          <a:ext cx="9144000" cy="642990"/>
        </a:xfrm>
        <a:prstGeom prst="upArrowCallout">
          <a:avLst/>
        </a:prstGeom>
        <a:gradFill rotWithShape="0">
          <a:gsLst>
            <a:gs pos="0">
              <a:schemeClr val="accent3">
                <a:hueOff val="2197543"/>
                <a:satOff val="234"/>
                <a:lumOff val="-1743"/>
                <a:alphaOff val="0"/>
                <a:shade val="67000"/>
                <a:satMod val="150000"/>
              </a:schemeClr>
            </a:gs>
            <a:gs pos="30000">
              <a:schemeClr val="accent3">
                <a:hueOff val="2197543"/>
                <a:satOff val="234"/>
                <a:lumOff val="-1743"/>
                <a:alphaOff val="0"/>
                <a:shade val="94000"/>
                <a:satMod val="130000"/>
              </a:schemeClr>
            </a:gs>
            <a:gs pos="45000">
              <a:schemeClr val="accent3">
                <a:hueOff val="2197543"/>
                <a:satOff val="234"/>
                <a:lumOff val="-1743"/>
                <a:alphaOff val="0"/>
                <a:shade val="100000"/>
                <a:satMod val="120000"/>
              </a:schemeClr>
            </a:gs>
            <a:gs pos="55000">
              <a:schemeClr val="accent3">
                <a:hueOff val="2197543"/>
                <a:satOff val="234"/>
                <a:lumOff val="-1743"/>
                <a:alphaOff val="0"/>
                <a:shade val="100000"/>
                <a:satMod val="118000"/>
              </a:schemeClr>
            </a:gs>
            <a:gs pos="73000">
              <a:schemeClr val="accent3">
                <a:hueOff val="2197543"/>
                <a:satOff val="234"/>
                <a:lumOff val="-1743"/>
                <a:alphaOff val="0"/>
                <a:shade val="94000"/>
                <a:satMod val="130000"/>
              </a:schemeClr>
            </a:gs>
            <a:gs pos="100000">
              <a:schemeClr val="accent3">
                <a:hueOff val="2197543"/>
                <a:satOff val="234"/>
                <a:lumOff val="-174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During project</a:t>
          </a:r>
          <a:endParaRPr lang="en-US" sz="1800" kern="1200" dirty="0"/>
        </a:p>
      </dsp:txBody>
      <dsp:txXfrm rot="-10800000">
        <a:off x="0" y="5093830"/>
        <a:ext cx="9144000" cy="225689"/>
      </dsp:txXfrm>
    </dsp:sp>
    <dsp:sp modelId="{BA926ECE-1BFE-BF4B-A6CB-693A4365E7E5}">
      <dsp:nvSpPr>
        <dsp:cNvPr id="0" name=""/>
        <dsp:cNvSpPr/>
      </dsp:nvSpPr>
      <dsp:spPr>
        <a:xfrm>
          <a:off x="0" y="5319519"/>
          <a:ext cx="2286000" cy="192254"/>
        </a:xfrm>
        <a:prstGeom prst="rect">
          <a:avLst/>
        </a:prstGeom>
        <a:solidFill>
          <a:schemeClr val="accent3">
            <a:tint val="40000"/>
            <a:alpha val="90000"/>
            <a:hueOff val="5619478"/>
            <a:satOff val="-14854"/>
            <a:lumOff val="-11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619478"/>
              <a:satOff val="-14854"/>
              <a:lumOff val="-11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Annual ethics update </a:t>
          </a:r>
          <a:endParaRPr lang="en-US" sz="1800" kern="1200" dirty="0"/>
        </a:p>
      </dsp:txBody>
      <dsp:txXfrm>
        <a:off x="0" y="5319519"/>
        <a:ext cx="2286000" cy="192254"/>
      </dsp:txXfrm>
    </dsp:sp>
    <dsp:sp modelId="{21EAF0B0-DCD2-4849-8D75-E1B5757FC13B}">
      <dsp:nvSpPr>
        <dsp:cNvPr id="0" name=""/>
        <dsp:cNvSpPr/>
      </dsp:nvSpPr>
      <dsp:spPr>
        <a:xfrm>
          <a:off x="2286000" y="5319519"/>
          <a:ext cx="2286000" cy="192254"/>
        </a:xfrm>
        <a:prstGeom prst="rect">
          <a:avLst/>
        </a:prstGeom>
        <a:solidFill>
          <a:schemeClr val="accent3">
            <a:tint val="40000"/>
            <a:alpha val="90000"/>
            <a:hueOff val="7492637"/>
            <a:satOff val="-19805"/>
            <a:lumOff val="-153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492637"/>
              <a:satOff val="-19805"/>
              <a:lumOff val="-1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Recruitment </a:t>
          </a:r>
          <a:endParaRPr lang="en-US" sz="1800" kern="1200" dirty="0"/>
        </a:p>
      </dsp:txBody>
      <dsp:txXfrm>
        <a:off x="2286000" y="5319519"/>
        <a:ext cx="2286000" cy="192254"/>
      </dsp:txXfrm>
    </dsp:sp>
    <dsp:sp modelId="{75248F07-7024-A843-A2F9-2D8692EA2996}">
      <dsp:nvSpPr>
        <dsp:cNvPr id="0" name=""/>
        <dsp:cNvSpPr/>
      </dsp:nvSpPr>
      <dsp:spPr>
        <a:xfrm>
          <a:off x="4572000" y="5319519"/>
          <a:ext cx="2286000" cy="192254"/>
        </a:xfrm>
        <a:prstGeom prst="rect">
          <a:avLst/>
        </a:prstGeom>
        <a:solidFill>
          <a:schemeClr val="accent3">
            <a:tint val="40000"/>
            <a:alpha val="90000"/>
            <a:hueOff val="9365797"/>
            <a:satOff val="-24757"/>
            <a:lumOff val="-192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365797"/>
              <a:satOff val="-24757"/>
              <a:lumOff val="-19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Feedback to reviews</a:t>
          </a:r>
          <a:endParaRPr lang="en-US" sz="1800" kern="1200" dirty="0"/>
        </a:p>
      </dsp:txBody>
      <dsp:txXfrm>
        <a:off x="4572000" y="5319519"/>
        <a:ext cx="2286000" cy="192254"/>
      </dsp:txXfrm>
    </dsp:sp>
    <dsp:sp modelId="{E5F1F962-3C88-7F4A-A238-5B6B6C46931E}">
      <dsp:nvSpPr>
        <dsp:cNvPr id="0" name=""/>
        <dsp:cNvSpPr/>
      </dsp:nvSpPr>
      <dsp:spPr>
        <a:xfrm>
          <a:off x="6858000" y="5319519"/>
          <a:ext cx="2286000" cy="192254"/>
        </a:xfrm>
        <a:prstGeom prst="rect">
          <a:avLst/>
        </a:prstGeom>
        <a:solidFill>
          <a:schemeClr val="accent3">
            <a:tint val="40000"/>
            <a:alpha val="90000"/>
            <a:hueOff val="11238956"/>
            <a:satOff val="-29708"/>
            <a:lumOff val="-230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1238956"/>
              <a:satOff val="-29708"/>
              <a:lumOff val="-23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Feedback to funders</a:t>
          </a:r>
          <a:endParaRPr lang="en-US" sz="1800" kern="1200" dirty="0"/>
        </a:p>
      </dsp:txBody>
      <dsp:txXfrm>
        <a:off x="6858000" y="5319519"/>
        <a:ext cx="2286000" cy="192254"/>
      </dsp:txXfrm>
    </dsp:sp>
    <dsp:sp modelId="{2A8E2B8C-1C4A-7A4C-B551-FF968381A6F2}">
      <dsp:nvSpPr>
        <dsp:cNvPr id="0" name=""/>
        <dsp:cNvSpPr/>
      </dsp:nvSpPr>
      <dsp:spPr>
        <a:xfrm rot="10800000">
          <a:off x="0" y="4457110"/>
          <a:ext cx="9144000" cy="642990"/>
        </a:xfrm>
        <a:prstGeom prst="upArrowCallout">
          <a:avLst/>
        </a:prstGeom>
        <a:gradFill rotWithShape="0">
          <a:gsLst>
            <a:gs pos="0">
              <a:schemeClr val="accent3">
                <a:hueOff val="4395087"/>
                <a:satOff val="469"/>
                <a:lumOff val="-3485"/>
                <a:alphaOff val="0"/>
                <a:shade val="67000"/>
                <a:satMod val="150000"/>
              </a:schemeClr>
            </a:gs>
            <a:gs pos="30000">
              <a:schemeClr val="accent3">
                <a:hueOff val="4395087"/>
                <a:satOff val="469"/>
                <a:lumOff val="-3485"/>
                <a:alphaOff val="0"/>
                <a:shade val="94000"/>
                <a:satMod val="130000"/>
              </a:schemeClr>
            </a:gs>
            <a:gs pos="45000">
              <a:schemeClr val="accent3">
                <a:hueOff val="4395087"/>
                <a:satOff val="469"/>
                <a:lumOff val="-3485"/>
                <a:alphaOff val="0"/>
                <a:shade val="100000"/>
                <a:satMod val="120000"/>
              </a:schemeClr>
            </a:gs>
            <a:gs pos="55000">
              <a:schemeClr val="accent3">
                <a:hueOff val="4395087"/>
                <a:satOff val="469"/>
                <a:lumOff val="-3485"/>
                <a:alphaOff val="0"/>
                <a:shade val="100000"/>
                <a:satMod val="118000"/>
              </a:schemeClr>
            </a:gs>
            <a:gs pos="73000">
              <a:schemeClr val="accent3">
                <a:hueOff val="4395087"/>
                <a:satOff val="469"/>
                <a:lumOff val="-3485"/>
                <a:alphaOff val="0"/>
                <a:shade val="94000"/>
                <a:satMod val="130000"/>
              </a:schemeClr>
            </a:gs>
            <a:gs pos="100000">
              <a:schemeClr val="accent3">
                <a:hueOff val="4395087"/>
                <a:satOff val="469"/>
                <a:lumOff val="-3485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starts</a:t>
          </a:r>
          <a:endParaRPr lang="en-US" sz="1800" kern="1200" dirty="0"/>
        </a:p>
      </dsp:txBody>
      <dsp:txXfrm rot="10800000">
        <a:off x="0" y="4457110"/>
        <a:ext cx="9144000" cy="417796"/>
      </dsp:txXfrm>
    </dsp:sp>
    <dsp:sp modelId="{039D7C0E-3384-3441-96E0-736B351F5D82}">
      <dsp:nvSpPr>
        <dsp:cNvPr id="0" name=""/>
        <dsp:cNvSpPr/>
      </dsp:nvSpPr>
      <dsp:spPr>
        <a:xfrm rot="10800000">
          <a:off x="0" y="3820391"/>
          <a:ext cx="9144000" cy="642990"/>
        </a:xfrm>
        <a:prstGeom prst="upArrowCallout">
          <a:avLst/>
        </a:prstGeom>
        <a:gradFill rotWithShape="0">
          <a:gsLst>
            <a:gs pos="0">
              <a:schemeClr val="accent3">
                <a:hueOff val="6592630"/>
                <a:satOff val="703"/>
                <a:lumOff val="-5228"/>
                <a:alphaOff val="0"/>
                <a:shade val="67000"/>
                <a:satMod val="150000"/>
              </a:schemeClr>
            </a:gs>
            <a:gs pos="30000">
              <a:schemeClr val="accent3">
                <a:hueOff val="6592630"/>
                <a:satOff val="703"/>
                <a:lumOff val="-5228"/>
                <a:alphaOff val="0"/>
                <a:shade val="94000"/>
                <a:satMod val="130000"/>
              </a:schemeClr>
            </a:gs>
            <a:gs pos="45000">
              <a:schemeClr val="accent3">
                <a:hueOff val="6592630"/>
                <a:satOff val="703"/>
                <a:lumOff val="-5228"/>
                <a:alphaOff val="0"/>
                <a:shade val="100000"/>
                <a:satMod val="120000"/>
              </a:schemeClr>
            </a:gs>
            <a:gs pos="55000">
              <a:schemeClr val="accent3">
                <a:hueOff val="6592630"/>
                <a:satOff val="703"/>
                <a:lumOff val="-5228"/>
                <a:alphaOff val="0"/>
                <a:shade val="100000"/>
                <a:satMod val="118000"/>
              </a:schemeClr>
            </a:gs>
            <a:gs pos="73000">
              <a:schemeClr val="accent3">
                <a:hueOff val="6592630"/>
                <a:satOff val="703"/>
                <a:lumOff val="-5228"/>
                <a:alphaOff val="0"/>
                <a:shade val="94000"/>
                <a:satMod val="130000"/>
              </a:schemeClr>
            </a:gs>
            <a:gs pos="100000">
              <a:schemeClr val="accent3">
                <a:hueOff val="6592630"/>
                <a:satOff val="703"/>
                <a:lumOff val="-5228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Ethics</a:t>
          </a:r>
          <a:endParaRPr lang="en-US" sz="1800" kern="1200" dirty="0"/>
        </a:p>
      </dsp:txBody>
      <dsp:txXfrm rot="-10800000">
        <a:off x="0" y="3820391"/>
        <a:ext cx="9144000" cy="225689"/>
      </dsp:txXfrm>
    </dsp:sp>
    <dsp:sp modelId="{BAD2009F-35D9-3B48-8486-58369F730250}">
      <dsp:nvSpPr>
        <dsp:cNvPr id="0" name=""/>
        <dsp:cNvSpPr/>
      </dsp:nvSpPr>
      <dsp:spPr>
        <a:xfrm>
          <a:off x="0" y="4046081"/>
          <a:ext cx="4572000" cy="192254"/>
        </a:xfrm>
        <a:prstGeom prst="rect">
          <a:avLst/>
        </a:prstGeom>
        <a:solidFill>
          <a:schemeClr val="accent3">
            <a:tint val="40000"/>
            <a:alpha val="90000"/>
            <a:hueOff val="13112115"/>
            <a:satOff val="-34660"/>
            <a:lumOff val="-269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3112115"/>
              <a:satOff val="-34660"/>
              <a:lumOff val="-26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Proportionate review </a:t>
          </a:r>
          <a:endParaRPr lang="en-US" sz="1800" kern="1200" dirty="0"/>
        </a:p>
      </dsp:txBody>
      <dsp:txXfrm>
        <a:off x="0" y="4046081"/>
        <a:ext cx="4572000" cy="192254"/>
      </dsp:txXfrm>
    </dsp:sp>
    <dsp:sp modelId="{9DB9914F-E2AE-A943-BDC8-8BF84959890E}">
      <dsp:nvSpPr>
        <dsp:cNvPr id="0" name=""/>
        <dsp:cNvSpPr/>
      </dsp:nvSpPr>
      <dsp:spPr>
        <a:xfrm>
          <a:off x="4572000" y="4046081"/>
          <a:ext cx="4572000" cy="192254"/>
        </a:xfrm>
        <a:prstGeom prst="rect">
          <a:avLst/>
        </a:prstGeom>
        <a:solidFill>
          <a:schemeClr val="accent3">
            <a:tint val="40000"/>
            <a:alpha val="90000"/>
            <a:hueOff val="14985275"/>
            <a:satOff val="-39611"/>
            <a:lumOff val="-307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4985275"/>
              <a:satOff val="-39611"/>
              <a:lumOff val="-3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Committee</a:t>
          </a:r>
          <a:endParaRPr lang="en-US" sz="1800" kern="1200" dirty="0"/>
        </a:p>
      </dsp:txBody>
      <dsp:txXfrm>
        <a:off x="4572000" y="4046081"/>
        <a:ext cx="4572000" cy="192254"/>
      </dsp:txXfrm>
    </dsp:sp>
    <dsp:sp modelId="{DFC1D512-B3D7-1C4A-A70A-2197D1D8053B}">
      <dsp:nvSpPr>
        <dsp:cNvPr id="0" name=""/>
        <dsp:cNvSpPr/>
      </dsp:nvSpPr>
      <dsp:spPr>
        <a:xfrm rot="10800000">
          <a:off x="0" y="3183672"/>
          <a:ext cx="9144000" cy="642990"/>
        </a:xfrm>
        <a:prstGeom prst="upArrowCallout">
          <a:avLst/>
        </a:prstGeom>
        <a:gradFill rotWithShape="0">
          <a:gsLst>
            <a:gs pos="0">
              <a:schemeClr val="accent3">
                <a:hueOff val="8790173"/>
                <a:satOff val="937"/>
                <a:lumOff val="-6970"/>
                <a:alphaOff val="0"/>
                <a:shade val="67000"/>
                <a:satMod val="150000"/>
              </a:schemeClr>
            </a:gs>
            <a:gs pos="30000">
              <a:schemeClr val="accent3">
                <a:hueOff val="8790173"/>
                <a:satOff val="937"/>
                <a:lumOff val="-6970"/>
                <a:alphaOff val="0"/>
                <a:shade val="94000"/>
                <a:satMod val="130000"/>
              </a:schemeClr>
            </a:gs>
            <a:gs pos="45000">
              <a:schemeClr val="accent3">
                <a:hueOff val="8790173"/>
                <a:satOff val="937"/>
                <a:lumOff val="-6970"/>
                <a:alphaOff val="0"/>
                <a:shade val="100000"/>
                <a:satMod val="120000"/>
              </a:schemeClr>
            </a:gs>
            <a:gs pos="55000">
              <a:schemeClr val="accent3">
                <a:hueOff val="8790173"/>
                <a:satOff val="937"/>
                <a:lumOff val="-6970"/>
                <a:alphaOff val="0"/>
                <a:shade val="100000"/>
                <a:satMod val="118000"/>
              </a:schemeClr>
            </a:gs>
            <a:gs pos="73000">
              <a:schemeClr val="accent3">
                <a:hueOff val="8790173"/>
                <a:satOff val="937"/>
                <a:lumOff val="-6970"/>
                <a:alphaOff val="0"/>
                <a:shade val="94000"/>
                <a:satMod val="130000"/>
              </a:schemeClr>
            </a:gs>
            <a:gs pos="100000">
              <a:schemeClr val="accent3">
                <a:hueOff val="8790173"/>
                <a:satOff val="937"/>
                <a:lumOff val="-697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and development (R&amp;D)</a:t>
          </a:r>
          <a:endParaRPr lang="en-US" sz="1800" kern="1200" dirty="0"/>
        </a:p>
      </dsp:txBody>
      <dsp:txXfrm rot="10800000">
        <a:off x="0" y="3183672"/>
        <a:ext cx="9144000" cy="417796"/>
      </dsp:txXfrm>
    </dsp:sp>
    <dsp:sp modelId="{CA397DF5-BD7A-8A4B-A4F9-28E1F846229A}">
      <dsp:nvSpPr>
        <dsp:cNvPr id="0" name=""/>
        <dsp:cNvSpPr/>
      </dsp:nvSpPr>
      <dsp:spPr>
        <a:xfrm rot="10800000">
          <a:off x="0" y="2546952"/>
          <a:ext cx="9144000" cy="642990"/>
        </a:xfrm>
        <a:prstGeom prst="upArrowCallout">
          <a:avLst/>
        </a:prstGeom>
        <a:gradFill rotWithShape="0">
          <a:gsLst>
            <a:gs pos="0">
              <a:schemeClr val="accent3">
                <a:hueOff val="10987717"/>
                <a:satOff val="1172"/>
                <a:lumOff val="-8713"/>
                <a:alphaOff val="0"/>
                <a:shade val="67000"/>
                <a:satMod val="150000"/>
              </a:schemeClr>
            </a:gs>
            <a:gs pos="30000">
              <a:schemeClr val="accent3">
                <a:hueOff val="10987717"/>
                <a:satOff val="1172"/>
                <a:lumOff val="-8713"/>
                <a:alphaOff val="0"/>
                <a:shade val="94000"/>
                <a:satMod val="130000"/>
              </a:schemeClr>
            </a:gs>
            <a:gs pos="45000">
              <a:schemeClr val="accent3">
                <a:hueOff val="10987717"/>
                <a:satOff val="1172"/>
                <a:lumOff val="-8713"/>
                <a:alphaOff val="0"/>
                <a:shade val="100000"/>
                <a:satMod val="120000"/>
              </a:schemeClr>
            </a:gs>
            <a:gs pos="55000">
              <a:schemeClr val="accent3">
                <a:hueOff val="10987717"/>
                <a:satOff val="1172"/>
                <a:lumOff val="-8713"/>
                <a:alphaOff val="0"/>
                <a:shade val="100000"/>
                <a:satMod val="118000"/>
              </a:schemeClr>
            </a:gs>
            <a:gs pos="73000">
              <a:schemeClr val="accent3">
                <a:hueOff val="10987717"/>
                <a:satOff val="1172"/>
                <a:lumOff val="-8713"/>
                <a:alphaOff val="0"/>
                <a:shade val="94000"/>
                <a:satMod val="130000"/>
              </a:schemeClr>
            </a:gs>
            <a:gs pos="100000">
              <a:schemeClr val="accent3">
                <a:hueOff val="10987717"/>
                <a:satOff val="1172"/>
                <a:lumOff val="-871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Statistician review</a:t>
          </a:r>
          <a:endParaRPr lang="en-US" sz="1800" kern="1200" dirty="0"/>
        </a:p>
      </dsp:txBody>
      <dsp:txXfrm rot="10800000">
        <a:off x="0" y="2546952"/>
        <a:ext cx="9144000" cy="417796"/>
      </dsp:txXfrm>
    </dsp:sp>
    <dsp:sp modelId="{99FEBD93-C150-FB48-AC75-C4F4BAAE0C25}">
      <dsp:nvSpPr>
        <dsp:cNvPr id="0" name=""/>
        <dsp:cNvSpPr/>
      </dsp:nvSpPr>
      <dsp:spPr>
        <a:xfrm rot="10800000">
          <a:off x="0" y="1910233"/>
          <a:ext cx="9144000" cy="642990"/>
        </a:xfrm>
        <a:prstGeom prst="upArrowCallout">
          <a:avLst/>
        </a:prstGeom>
        <a:gradFill rotWithShape="0">
          <a:gsLst>
            <a:gs pos="0">
              <a:schemeClr val="accent3">
                <a:hueOff val="13185260"/>
                <a:satOff val="1406"/>
                <a:lumOff val="-10455"/>
                <a:alphaOff val="0"/>
                <a:shade val="67000"/>
                <a:satMod val="150000"/>
              </a:schemeClr>
            </a:gs>
            <a:gs pos="30000">
              <a:schemeClr val="accent3">
                <a:hueOff val="13185260"/>
                <a:satOff val="1406"/>
                <a:lumOff val="-10455"/>
                <a:alphaOff val="0"/>
                <a:shade val="94000"/>
                <a:satMod val="130000"/>
              </a:schemeClr>
            </a:gs>
            <a:gs pos="45000">
              <a:schemeClr val="accent3">
                <a:hueOff val="13185260"/>
                <a:satOff val="1406"/>
                <a:lumOff val="-10455"/>
                <a:alphaOff val="0"/>
                <a:shade val="100000"/>
                <a:satMod val="120000"/>
              </a:schemeClr>
            </a:gs>
            <a:gs pos="55000">
              <a:schemeClr val="accent3">
                <a:hueOff val="13185260"/>
                <a:satOff val="1406"/>
                <a:lumOff val="-10455"/>
                <a:alphaOff val="0"/>
                <a:shade val="100000"/>
                <a:satMod val="118000"/>
              </a:schemeClr>
            </a:gs>
            <a:gs pos="73000">
              <a:schemeClr val="accent3">
                <a:hueOff val="13185260"/>
                <a:satOff val="1406"/>
                <a:lumOff val="-10455"/>
                <a:alphaOff val="0"/>
                <a:shade val="94000"/>
                <a:satMod val="130000"/>
              </a:schemeClr>
            </a:gs>
            <a:gs pos="100000">
              <a:schemeClr val="accent3">
                <a:hueOff val="13185260"/>
                <a:satOff val="1406"/>
                <a:lumOff val="-10455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Peer and/or user review</a:t>
          </a:r>
          <a:endParaRPr lang="en-US" sz="1800" kern="1200" dirty="0"/>
        </a:p>
      </dsp:txBody>
      <dsp:txXfrm rot="10800000">
        <a:off x="0" y="1910233"/>
        <a:ext cx="9144000" cy="417796"/>
      </dsp:txXfrm>
    </dsp:sp>
    <dsp:sp modelId="{5CC6EA4F-338C-3F42-B81C-B4431280C4F6}">
      <dsp:nvSpPr>
        <dsp:cNvPr id="0" name=""/>
        <dsp:cNvSpPr/>
      </dsp:nvSpPr>
      <dsp:spPr>
        <a:xfrm rot="10800000">
          <a:off x="0" y="1273514"/>
          <a:ext cx="9144000" cy="642990"/>
        </a:xfrm>
        <a:prstGeom prst="upArrowCallout">
          <a:avLst/>
        </a:prstGeom>
        <a:gradFill rotWithShape="0">
          <a:gsLst>
            <a:gs pos="0">
              <a:schemeClr val="accent3">
                <a:hueOff val="15382804"/>
                <a:satOff val="1640"/>
                <a:lumOff val="-12198"/>
                <a:alphaOff val="0"/>
                <a:shade val="67000"/>
                <a:satMod val="150000"/>
              </a:schemeClr>
            </a:gs>
            <a:gs pos="30000">
              <a:schemeClr val="accent3">
                <a:hueOff val="15382804"/>
                <a:satOff val="1640"/>
                <a:lumOff val="-12198"/>
                <a:alphaOff val="0"/>
                <a:shade val="94000"/>
                <a:satMod val="130000"/>
              </a:schemeClr>
            </a:gs>
            <a:gs pos="45000">
              <a:schemeClr val="accent3">
                <a:hueOff val="15382804"/>
                <a:satOff val="1640"/>
                <a:lumOff val="-12198"/>
                <a:alphaOff val="0"/>
                <a:shade val="100000"/>
                <a:satMod val="120000"/>
              </a:schemeClr>
            </a:gs>
            <a:gs pos="55000">
              <a:schemeClr val="accent3">
                <a:hueOff val="15382804"/>
                <a:satOff val="1640"/>
                <a:lumOff val="-12198"/>
                <a:alphaOff val="0"/>
                <a:shade val="100000"/>
                <a:satMod val="118000"/>
              </a:schemeClr>
            </a:gs>
            <a:gs pos="73000">
              <a:schemeClr val="accent3">
                <a:hueOff val="15382804"/>
                <a:satOff val="1640"/>
                <a:lumOff val="-12198"/>
                <a:alphaOff val="0"/>
                <a:shade val="94000"/>
                <a:satMod val="130000"/>
              </a:schemeClr>
            </a:gs>
            <a:gs pos="100000">
              <a:schemeClr val="accent3">
                <a:hueOff val="15382804"/>
                <a:satOff val="1640"/>
                <a:lumOff val="-12198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Resources</a:t>
          </a:r>
          <a:endParaRPr lang="en-US" sz="1800" kern="1200" dirty="0"/>
        </a:p>
      </dsp:txBody>
      <dsp:txXfrm rot="-10800000">
        <a:off x="0" y="1273514"/>
        <a:ext cx="9144000" cy="225689"/>
      </dsp:txXfrm>
    </dsp:sp>
    <dsp:sp modelId="{728E793B-2911-5D4F-B313-9FABAA7EF881}">
      <dsp:nvSpPr>
        <dsp:cNvPr id="0" name=""/>
        <dsp:cNvSpPr/>
      </dsp:nvSpPr>
      <dsp:spPr>
        <a:xfrm>
          <a:off x="0" y="1499203"/>
          <a:ext cx="4572000" cy="192254"/>
        </a:xfrm>
        <a:prstGeom prst="rect">
          <a:avLst/>
        </a:prstGeom>
        <a:solidFill>
          <a:schemeClr val="accent3">
            <a:tint val="40000"/>
            <a:alpha val="90000"/>
            <a:hueOff val="16858433"/>
            <a:satOff val="-44562"/>
            <a:lumOff val="-346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6858433"/>
              <a:satOff val="-44562"/>
              <a:lumOff val="-34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Funding</a:t>
          </a:r>
          <a:endParaRPr lang="en-US" sz="1800" kern="1200" dirty="0"/>
        </a:p>
      </dsp:txBody>
      <dsp:txXfrm>
        <a:off x="0" y="1499203"/>
        <a:ext cx="4572000" cy="192254"/>
      </dsp:txXfrm>
    </dsp:sp>
    <dsp:sp modelId="{02290774-31CE-C441-9270-A145F988EEB5}">
      <dsp:nvSpPr>
        <dsp:cNvPr id="0" name=""/>
        <dsp:cNvSpPr/>
      </dsp:nvSpPr>
      <dsp:spPr>
        <a:xfrm>
          <a:off x="4572000" y="1499203"/>
          <a:ext cx="4572000" cy="192254"/>
        </a:xfrm>
        <a:prstGeom prst="rect">
          <a:avLst/>
        </a:prstGeom>
        <a:solidFill>
          <a:schemeClr val="accent3">
            <a:tint val="40000"/>
            <a:alpha val="90000"/>
            <a:hueOff val="18731594"/>
            <a:satOff val="-49514"/>
            <a:lumOff val="-384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8731594"/>
              <a:satOff val="-49514"/>
              <a:lumOff val="-38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Team skills/Training</a:t>
          </a:r>
          <a:endParaRPr lang="en-US" sz="1800" kern="1200" dirty="0"/>
        </a:p>
      </dsp:txBody>
      <dsp:txXfrm>
        <a:off x="4572000" y="1499203"/>
        <a:ext cx="4572000" cy="192254"/>
      </dsp:txXfrm>
    </dsp:sp>
    <dsp:sp modelId="{116C34CC-D46E-1B44-8DFB-7CF9AA83BA9B}">
      <dsp:nvSpPr>
        <dsp:cNvPr id="0" name=""/>
        <dsp:cNvSpPr/>
      </dsp:nvSpPr>
      <dsp:spPr>
        <a:xfrm rot="10800000">
          <a:off x="0" y="636794"/>
          <a:ext cx="9144000" cy="642990"/>
        </a:xfrm>
        <a:prstGeom prst="upArrowCallout">
          <a:avLst/>
        </a:prstGeom>
        <a:gradFill rotWithShape="0">
          <a:gsLst>
            <a:gs pos="0">
              <a:schemeClr val="accent3">
                <a:hueOff val="17580346"/>
                <a:satOff val="1875"/>
                <a:lumOff val="-13940"/>
                <a:alphaOff val="0"/>
                <a:shade val="67000"/>
                <a:satMod val="150000"/>
              </a:schemeClr>
            </a:gs>
            <a:gs pos="30000">
              <a:schemeClr val="accent3">
                <a:hueOff val="17580346"/>
                <a:satOff val="1875"/>
                <a:lumOff val="-13940"/>
                <a:alphaOff val="0"/>
                <a:shade val="94000"/>
                <a:satMod val="130000"/>
              </a:schemeClr>
            </a:gs>
            <a:gs pos="45000">
              <a:schemeClr val="accent3">
                <a:hueOff val="17580346"/>
                <a:satOff val="1875"/>
                <a:lumOff val="-13940"/>
                <a:alphaOff val="0"/>
                <a:shade val="100000"/>
                <a:satMod val="120000"/>
              </a:schemeClr>
            </a:gs>
            <a:gs pos="55000">
              <a:schemeClr val="accent3">
                <a:hueOff val="17580346"/>
                <a:satOff val="1875"/>
                <a:lumOff val="-13940"/>
                <a:alphaOff val="0"/>
                <a:shade val="100000"/>
                <a:satMod val="118000"/>
              </a:schemeClr>
            </a:gs>
            <a:gs pos="73000">
              <a:schemeClr val="accent3">
                <a:hueOff val="17580346"/>
                <a:satOff val="1875"/>
                <a:lumOff val="-13940"/>
                <a:alphaOff val="0"/>
                <a:shade val="94000"/>
                <a:satMod val="130000"/>
              </a:schemeClr>
            </a:gs>
            <a:gs pos="100000">
              <a:schemeClr val="accent3">
                <a:hueOff val="17580346"/>
                <a:satOff val="1875"/>
                <a:lumOff val="-1394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 this idea up</a:t>
          </a:r>
          <a:endParaRPr lang="en-US" sz="1800" kern="1200" dirty="0"/>
        </a:p>
      </dsp:txBody>
      <dsp:txXfrm rot="-10800000">
        <a:off x="0" y="636794"/>
        <a:ext cx="9144000" cy="225689"/>
      </dsp:txXfrm>
    </dsp:sp>
    <dsp:sp modelId="{27D90CCC-A9B7-A044-84D9-61C5046DFF45}">
      <dsp:nvSpPr>
        <dsp:cNvPr id="0" name=""/>
        <dsp:cNvSpPr/>
      </dsp:nvSpPr>
      <dsp:spPr>
        <a:xfrm>
          <a:off x="0" y="862484"/>
          <a:ext cx="9144000" cy="192254"/>
        </a:xfrm>
        <a:prstGeom prst="rect">
          <a:avLst/>
        </a:prstGeom>
        <a:solidFill>
          <a:schemeClr val="accent3">
            <a:tint val="40000"/>
            <a:alpha val="90000"/>
            <a:hueOff val="20604752"/>
            <a:satOff val="-54465"/>
            <a:lumOff val="-423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0604752"/>
              <a:satOff val="-54465"/>
              <a:lumOff val="-42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Feasibility</a:t>
          </a:r>
          <a:endParaRPr lang="en-US" sz="1800" kern="1200" dirty="0"/>
        </a:p>
      </dsp:txBody>
      <dsp:txXfrm>
        <a:off x="0" y="862484"/>
        <a:ext cx="9144000" cy="192254"/>
      </dsp:txXfrm>
    </dsp:sp>
    <dsp:sp modelId="{E85DA0BB-9327-BC4A-9637-66DD3B5C9331}">
      <dsp:nvSpPr>
        <dsp:cNvPr id="0" name=""/>
        <dsp:cNvSpPr/>
      </dsp:nvSpPr>
      <dsp:spPr>
        <a:xfrm rot="10800000">
          <a:off x="0" y="75"/>
          <a:ext cx="9144000" cy="642990"/>
        </a:xfrm>
        <a:prstGeom prst="upArrowCallout">
          <a:avLst/>
        </a:prstGeom>
        <a:gradFill rotWithShape="0">
          <a:gsLst>
            <a:gs pos="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  <a:gs pos="30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4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20000"/>
              </a:schemeClr>
            </a:gs>
            <a:gs pos="5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18000"/>
              </a:schemeClr>
            </a:gs>
            <a:gs pos="73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10000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Idea- what is already out there</a:t>
          </a:r>
          <a:endParaRPr lang="en-US" sz="1800" kern="1200" dirty="0"/>
        </a:p>
      </dsp:txBody>
      <dsp:txXfrm rot="10800000">
        <a:off x="0" y="75"/>
        <a:ext cx="9144000" cy="4177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6D701-042C-DE41-A331-1A1CF679C2B1}">
      <dsp:nvSpPr>
        <dsp:cNvPr id="0" name=""/>
        <dsp:cNvSpPr/>
      </dsp:nvSpPr>
      <dsp:spPr>
        <a:xfrm>
          <a:off x="4935690" y="2744278"/>
          <a:ext cx="4075789" cy="245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21797"/>
              <a:satOff val="-58618"/>
              <a:lumOff val="5127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Involved- method, data analysis, recruitment</a:t>
          </a:r>
          <a:endParaRPr lang="en-US" sz="2000" kern="1200" dirty="0"/>
        </a:p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Write/research for publication</a:t>
          </a:r>
          <a:endParaRPr lang="en-US" sz="2000" kern="1200" dirty="0"/>
        </a:p>
      </dsp:txBody>
      <dsp:txXfrm>
        <a:off x="6212318" y="3411498"/>
        <a:ext cx="2745270" cy="1732205"/>
      </dsp:txXfrm>
    </dsp:sp>
    <dsp:sp modelId="{589437BA-2A89-7245-8088-FAB16208677D}">
      <dsp:nvSpPr>
        <dsp:cNvPr id="0" name=""/>
        <dsp:cNvSpPr/>
      </dsp:nvSpPr>
      <dsp:spPr>
        <a:xfrm>
          <a:off x="115455" y="2989546"/>
          <a:ext cx="4070766" cy="19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10898"/>
              <a:satOff val="-29309"/>
              <a:lumOff val="25635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Case reports/series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Presented conferences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Published</a:t>
          </a:r>
          <a:endParaRPr lang="en-US" sz="2000" kern="1200" dirty="0"/>
        </a:p>
      </dsp:txBody>
      <dsp:txXfrm>
        <a:off x="158237" y="3519224"/>
        <a:ext cx="2763972" cy="1375123"/>
      </dsp:txXfrm>
    </dsp:sp>
    <dsp:sp modelId="{7896BD59-BF4B-7943-9089-05E868B6CA7A}">
      <dsp:nvSpPr>
        <dsp:cNvPr id="0" name=""/>
        <dsp:cNvSpPr/>
      </dsp:nvSpPr>
      <dsp:spPr>
        <a:xfrm>
          <a:off x="5309436" y="-135373"/>
          <a:ext cx="3834563" cy="1836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10898"/>
              <a:satOff val="-29309"/>
              <a:lumOff val="25635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GCP training</a:t>
          </a:r>
          <a:endParaRPr lang="en-US" sz="2000" kern="1200" dirty="0"/>
        </a:p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Statistics</a:t>
          </a:r>
          <a:endParaRPr lang="en-US" sz="2000" kern="1200" dirty="0"/>
        </a:p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Qualitative</a:t>
          </a:r>
          <a:endParaRPr lang="en-US" sz="2000" kern="1200" dirty="0"/>
        </a:p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Computer programs</a:t>
          </a:r>
          <a:endParaRPr lang="en-US" sz="2000" kern="1200" dirty="0"/>
        </a:p>
      </dsp:txBody>
      <dsp:txXfrm>
        <a:off x="6500138" y="-95040"/>
        <a:ext cx="2603528" cy="1296390"/>
      </dsp:txXfrm>
    </dsp:sp>
    <dsp:sp modelId="{627C6729-3654-E245-B1A8-2F76FBE461FB}">
      <dsp:nvSpPr>
        <dsp:cNvPr id="0" name=""/>
        <dsp:cNvSpPr/>
      </dsp:nvSpPr>
      <dsp:spPr>
        <a:xfrm>
          <a:off x="641436" y="-75844"/>
          <a:ext cx="3633834" cy="1677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Guidelines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Audits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Local/national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Peer reviewer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678282" y="-38998"/>
        <a:ext cx="2469992" cy="1184307"/>
      </dsp:txXfrm>
    </dsp:sp>
    <dsp:sp modelId="{A93EC84E-CD21-3A40-8FEE-426D6973584F}">
      <dsp:nvSpPr>
        <dsp:cNvPr id="0" name=""/>
        <dsp:cNvSpPr/>
      </dsp:nvSpPr>
      <dsp:spPr>
        <a:xfrm>
          <a:off x="2249943" y="377240"/>
          <a:ext cx="2269639" cy="2269639"/>
        </a:xfrm>
        <a:prstGeom prst="pieWedg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4">
                <a:shade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4">
                <a:shade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4">
              <a:shade val="50000"/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Get involved</a:t>
          </a:r>
          <a:endParaRPr lang="en-US" sz="1400" kern="1200" dirty="0"/>
        </a:p>
      </dsp:txBody>
      <dsp:txXfrm>
        <a:off x="2914705" y="1042002"/>
        <a:ext cx="1604877" cy="1604877"/>
      </dsp:txXfrm>
    </dsp:sp>
    <dsp:sp modelId="{14009F53-93CE-AC4C-8733-A4BB72082561}">
      <dsp:nvSpPr>
        <dsp:cNvPr id="0" name=""/>
        <dsp:cNvSpPr/>
      </dsp:nvSpPr>
      <dsp:spPr>
        <a:xfrm rot="5400000">
          <a:off x="4624416" y="377240"/>
          <a:ext cx="2269639" cy="2269639"/>
        </a:xfrm>
        <a:prstGeom prst="pieWedge">
          <a:avLst/>
        </a:prstGeom>
        <a:gradFill rotWithShape="0">
          <a:gsLst>
            <a:gs pos="0">
              <a:schemeClr val="accent4">
                <a:shade val="50000"/>
                <a:hueOff val="10898"/>
                <a:satOff val="-29309"/>
                <a:lumOff val="25635"/>
                <a:alphaOff val="0"/>
                <a:shade val="67000"/>
                <a:satMod val="150000"/>
              </a:schemeClr>
            </a:gs>
            <a:gs pos="30000">
              <a:schemeClr val="accent4">
                <a:shade val="50000"/>
                <a:hueOff val="10898"/>
                <a:satOff val="-29309"/>
                <a:lumOff val="25635"/>
                <a:alphaOff val="0"/>
                <a:shade val="94000"/>
                <a:satMod val="130000"/>
              </a:schemeClr>
            </a:gs>
            <a:gs pos="45000">
              <a:schemeClr val="accent4">
                <a:shade val="50000"/>
                <a:hueOff val="10898"/>
                <a:satOff val="-29309"/>
                <a:lumOff val="25635"/>
                <a:alphaOff val="0"/>
                <a:shade val="100000"/>
                <a:satMod val="120000"/>
              </a:schemeClr>
            </a:gs>
            <a:gs pos="55000">
              <a:schemeClr val="accent4">
                <a:shade val="50000"/>
                <a:hueOff val="10898"/>
                <a:satOff val="-29309"/>
                <a:lumOff val="25635"/>
                <a:alphaOff val="0"/>
                <a:shade val="100000"/>
                <a:satMod val="118000"/>
              </a:schemeClr>
            </a:gs>
            <a:gs pos="73000">
              <a:schemeClr val="accent4">
                <a:shade val="50000"/>
                <a:hueOff val="10898"/>
                <a:satOff val="-29309"/>
                <a:lumOff val="25635"/>
                <a:alphaOff val="0"/>
                <a:shade val="94000"/>
                <a:satMod val="130000"/>
              </a:schemeClr>
            </a:gs>
            <a:gs pos="100000">
              <a:schemeClr val="accent4">
                <a:shade val="50000"/>
                <a:hueOff val="10898"/>
                <a:satOff val="-29309"/>
                <a:lumOff val="25635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4">
              <a:shade val="50000"/>
              <a:hueOff val="10898"/>
              <a:satOff val="-29309"/>
              <a:lumOff val="25635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Training/Education</a:t>
          </a:r>
          <a:endParaRPr lang="en-US" sz="1400" kern="1200" dirty="0"/>
        </a:p>
      </dsp:txBody>
      <dsp:txXfrm rot="-5400000">
        <a:off x="4624416" y="1042002"/>
        <a:ext cx="1604877" cy="1604877"/>
      </dsp:txXfrm>
    </dsp:sp>
    <dsp:sp modelId="{9158B62D-9C61-B549-BEF4-42CB9997DC88}">
      <dsp:nvSpPr>
        <dsp:cNvPr id="0" name=""/>
        <dsp:cNvSpPr/>
      </dsp:nvSpPr>
      <dsp:spPr>
        <a:xfrm rot="10800000">
          <a:off x="4624416" y="2751713"/>
          <a:ext cx="2269639" cy="2269639"/>
        </a:xfrm>
        <a:prstGeom prst="pieWedge">
          <a:avLst/>
        </a:prstGeom>
        <a:gradFill rotWithShape="0">
          <a:gsLst>
            <a:gs pos="0">
              <a:schemeClr val="accent4">
                <a:shade val="50000"/>
                <a:hueOff val="21797"/>
                <a:satOff val="-58618"/>
                <a:lumOff val="51270"/>
                <a:alphaOff val="0"/>
                <a:shade val="67000"/>
                <a:satMod val="150000"/>
              </a:schemeClr>
            </a:gs>
            <a:gs pos="30000">
              <a:schemeClr val="accent4">
                <a:shade val="50000"/>
                <a:hueOff val="21797"/>
                <a:satOff val="-58618"/>
                <a:lumOff val="51270"/>
                <a:alphaOff val="0"/>
                <a:shade val="94000"/>
                <a:satMod val="130000"/>
              </a:schemeClr>
            </a:gs>
            <a:gs pos="45000">
              <a:schemeClr val="accent4">
                <a:shade val="50000"/>
                <a:hueOff val="21797"/>
                <a:satOff val="-58618"/>
                <a:lumOff val="51270"/>
                <a:alphaOff val="0"/>
                <a:shade val="100000"/>
                <a:satMod val="120000"/>
              </a:schemeClr>
            </a:gs>
            <a:gs pos="55000">
              <a:schemeClr val="accent4">
                <a:shade val="50000"/>
                <a:hueOff val="21797"/>
                <a:satOff val="-58618"/>
                <a:lumOff val="51270"/>
                <a:alphaOff val="0"/>
                <a:shade val="100000"/>
                <a:satMod val="118000"/>
              </a:schemeClr>
            </a:gs>
            <a:gs pos="73000">
              <a:schemeClr val="accent4">
                <a:shade val="50000"/>
                <a:hueOff val="21797"/>
                <a:satOff val="-58618"/>
                <a:lumOff val="51270"/>
                <a:alphaOff val="0"/>
                <a:shade val="94000"/>
                <a:satMod val="130000"/>
              </a:schemeClr>
            </a:gs>
            <a:gs pos="100000">
              <a:schemeClr val="accent4">
                <a:shade val="50000"/>
                <a:hueOff val="21797"/>
                <a:satOff val="-58618"/>
                <a:lumOff val="5127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4">
              <a:shade val="50000"/>
              <a:hueOff val="21797"/>
              <a:satOff val="-58618"/>
              <a:lumOff val="5127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Larger projects</a:t>
          </a:r>
          <a:endParaRPr lang="en-US" sz="1400" kern="1200" dirty="0"/>
        </a:p>
      </dsp:txBody>
      <dsp:txXfrm rot="10800000">
        <a:off x="4624416" y="2751713"/>
        <a:ext cx="1604877" cy="1604877"/>
      </dsp:txXfrm>
    </dsp:sp>
    <dsp:sp modelId="{C8C9ED1A-97EA-AA43-8609-884963BA41CC}">
      <dsp:nvSpPr>
        <dsp:cNvPr id="0" name=""/>
        <dsp:cNvSpPr/>
      </dsp:nvSpPr>
      <dsp:spPr>
        <a:xfrm rot="16200000">
          <a:off x="2249943" y="2751713"/>
          <a:ext cx="2269639" cy="2269639"/>
        </a:xfrm>
        <a:prstGeom prst="pieWedge">
          <a:avLst/>
        </a:prstGeom>
        <a:gradFill rotWithShape="0">
          <a:gsLst>
            <a:gs pos="0">
              <a:schemeClr val="accent4">
                <a:shade val="50000"/>
                <a:hueOff val="10898"/>
                <a:satOff val="-29309"/>
                <a:lumOff val="25635"/>
                <a:alphaOff val="0"/>
                <a:shade val="67000"/>
                <a:satMod val="150000"/>
              </a:schemeClr>
            </a:gs>
            <a:gs pos="30000">
              <a:schemeClr val="accent4">
                <a:shade val="50000"/>
                <a:hueOff val="10898"/>
                <a:satOff val="-29309"/>
                <a:lumOff val="25635"/>
                <a:alphaOff val="0"/>
                <a:shade val="94000"/>
                <a:satMod val="130000"/>
              </a:schemeClr>
            </a:gs>
            <a:gs pos="45000">
              <a:schemeClr val="accent4">
                <a:shade val="50000"/>
                <a:hueOff val="10898"/>
                <a:satOff val="-29309"/>
                <a:lumOff val="25635"/>
                <a:alphaOff val="0"/>
                <a:shade val="100000"/>
                <a:satMod val="120000"/>
              </a:schemeClr>
            </a:gs>
            <a:gs pos="55000">
              <a:schemeClr val="accent4">
                <a:shade val="50000"/>
                <a:hueOff val="10898"/>
                <a:satOff val="-29309"/>
                <a:lumOff val="25635"/>
                <a:alphaOff val="0"/>
                <a:shade val="100000"/>
                <a:satMod val="118000"/>
              </a:schemeClr>
            </a:gs>
            <a:gs pos="73000">
              <a:schemeClr val="accent4">
                <a:shade val="50000"/>
                <a:hueOff val="10898"/>
                <a:satOff val="-29309"/>
                <a:lumOff val="25635"/>
                <a:alphaOff val="0"/>
                <a:shade val="94000"/>
                <a:satMod val="130000"/>
              </a:schemeClr>
            </a:gs>
            <a:gs pos="100000">
              <a:schemeClr val="accent4">
                <a:shade val="50000"/>
                <a:hueOff val="10898"/>
                <a:satOff val="-29309"/>
                <a:lumOff val="25635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4">
              <a:shade val="50000"/>
              <a:hueOff val="10898"/>
              <a:satOff val="-29309"/>
              <a:lumOff val="25635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Small published projects</a:t>
          </a:r>
          <a:endParaRPr lang="en-US" sz="1400" kern="1200" dirty="0"/>
        </a:p>
      </dsp:txBody>
      <dsp:txXfrm rot="5400000">
        <a:off x="2914705" y="2751713"/>
        <a:ext cx="1604877" cy="1604877"/>
      </dsp:txXfrm>
    </dsp:sp>
    <dsp:sp modelId="{8EA24E14-25F9-6C4A-BB0D-9909FAB70C12}">
      <dsp:nvSpPr>
        <dsp:cNvPr id="0" name=""/>
        <dsp:cNvSpPr/>
      </dsp:nvSpPr>
      <dsp:spPr>
        <a:xfrm>
          <a:off x="4180185" y="2227547"/>
          <a:ext cx="783628" cy="681416"/>
        </a:xfrm>
        <a:prstGeom prst="circularArrow">
          <a:avLst/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4">
                <a:tint val="55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4">
                <a:tint val="55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4">
              <a:tint val="55000"/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1EE2706F-E3D9-FA4C-88B8-96DB8D45FB1A}">
      <dsp:nvSpPr>
        <dsp:cNvPr id="0" name=""/>
        <dsp:cNvSpPr/>
      </dsp:nvSpPr>
      <dsp:spPr>
        <a:xfrm rot="10800000">
          <a:off x="4180185" y="2489630"/>
          <a:ext cx="783628" cy="681416"/>
        </a:xfrm>
        <a:prstGeom prst="circularArrow">
          <a:avLst/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4">
                <a:tint val="55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4">
                <a:tint val="55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4">
              <a:tint val="55000"/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95018-A661-9643-AFC0-CF4B14B1EF9B}">
      <dsp:nvSpPr>
        <dsp:cNvPr id="0" name=""/>
        <dsp:cNvSpPr/>
      </dsp:nvSpPr>
      <dsp:spPr>
        <a:xfrm>
          <a:off x="0" y="5713181"/>
          <a:ext cx="9144000" cy="4338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After project- needed funding!</a:t>
          </a:r>
          <a:endParaRPr lang="en-US" sz="1800" kern="1200" dirty="0"/>
        </a:p>
      </dsp:txBody>
      <dsp:txXfrm>
        <a:off x="0" y="5713181"/>
        <a:ext cx="9144000" cy="234268"/>
      </dsp:txXfrm>
    </dsp:sp>
    <dsp:sp modelId="{80C3C0EE-0B71-3D4F-9A36-3E2CCDBD4FB8}">
      <dsp:nvSpPr>
        <dsp:cNvPr id="0" name=""/>
        <dsp:cNvSpPr/>
      </dsp:nvSpPr>
      <dsp:spPr>
        <a:xfrm>
          <a:off x="4464" y="5938773"/>
          <a:ext cx="3045023" cy="1995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</a:t>
          </a:r>
          <a:endParaRPr lang="en-US" sz="1800" kern="1200" dirty="0"/>
        </a:p>
      </dsp:txBody>
      <dsp:txXfrm>
        <a:off x="4464" y="5938773"/>
        <a:ext cx="3045023" cy="199562"/>
      </dsp:txXfrm>
    </dsp:sp>
    <dsp:sp modelId="{4BB4FB20-4593-0B47-A8E9-D17E869C05F9}">
      <dsp:nvSpPr>
        <dsp:cNvPr id="0" name=""/>
        <dsp:cNvSpPr/>
      </dsp:nvSpPr>
      <dsp:spPr>
        <a:xfrm>
          <a:off x="3049488" y="5938773"/>
          <a:ext cx="3045023" cy="199562"/>
        </a:xfrm>
        <a:prstGeom prst="rect">
          <a:avLst/>
        </a:prstGeom>
        <a:solidFill>
          <a:schemeClr val="accent3">
            <a:tint val="40000"/>
            <a:alpha val="90000"/>
            <a:hueOff val="1584981"/>
            <a:satOff val="-4190"/>
            <a:lumOff val="-32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84981"/>
              <a:satOff val="-4190"/>
              <a:lumOff val="-3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Write up- in process</a:t>
          </a:r>
          <a:endParaRPr lang="en-US" sz="1800" kern="1200" dirty="0"/>
        </a:p>
      </dsp:txBody>
      <dsp:txXfrm>
        <a:off x="3049488" y="5938773"/>
        <a:ext cx="3045023" cy="199562"/>
      </dsp:txXfrm>
    </dsp:sp>
    <dsp:sp modelId="{472E2F3D-1709-4B4F-9741-FA0567F7B3A1}">
      <dsp:nvSpPr>
        <dsp:cNvPr id="0" name=""/>
        <dsp:cNvSpPr/>
      </dsp:nvSpPr>
      <dsp:spPr>
        <a:xfrm>
          <a:off x="6094511" y="5938773"/>
          <a:ext cx="3045023" cy="199562"/>
        </a:xfrm>
        <a:prstGeom prst="rect">
          <a:avLst/>
        </a:prstGeom>
        <a:solidFill>
          <a:schemeClr val="accent3">
            <a:tint val="40000"/>
            <a:alpha val="90000"/>
            <a:hueOff val="3169962"/>
            <a:satOff val="-8379"/>
            <a:lumOff val="-65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169962"/>
              <a:satOff val="-8379"/>
              <a:lumOff val="-6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Dissemination- EAPC </a:t>
          </a:r>
          <a:endParaRPr lang="en-US" sz="1800" kern="1200" dirty="0"/>
        </a:p>
      </dsp:txBody>
      <dsp:txXfrm>
        <a:off x="6094511" y="5938773"/>
        <a:ext cx="3045023" cy="199562"/>
      </dsp:txXfrm>
    </dsp:sp>
    <dsp:sp modelId="{45ECEEDF-1419-2244-AB45-0A9E54999C8D}">
      <dsp:nvSpPr>
        <dsp:cNvPr id="0" name=""/>
        <dsp:cNvSpPr/>
      </dsp:nvSpPr>
      <dsp:spPr>
        <a:xfrm rot="10800000">
          <a:off x="0" y="5052456"/>
          <a:ext cx="9144000" cy="667232"/>
        </a:xfrm>
        <a:prstGeom prst="upArrowCallout">
          <a:avLst/>
        </a:prstGeom>
        <a:gradFill rotWithShape="0">
          <a:gsLst>
            <a:gs pos="0">
              <a:schemeClr val="accent3">
                <a:hueOff val="2472236"/>
                <a:satOff val="264"/>
                <a:lumOff val="-1960"/>
                <a:alphaOff val="0"/>
                <a:shade val="67000"/>
                <a:satMod val="150000"/>
              </a:schemeClr>
            </a:gs>
            <a:gs pos="30000">
              <a:schemeClr val="accent3">
                <a:hueOff val="2472236"/>
                <a:satOff val="264"/>
                <a:lumOff val="-1960"/>
                <a:alphaOff val="0"/>
                <a:shade val="94000"/>
                <a:satMod val="130000"/>
              </a:schemeClr>
            </a:gs>
            <a:gs pos="45000">
              <a:schemeClr val="accent3">
                <a:hueOff val="2472236"/>
                <a:satOff val="264"/>
                <a:lumOff val="-1960"/>
                <a:alphaOff val="0"/>
                <a:shade val="100000"/>
                <a:satMod val="120000"/>
              </a:schemeClr>
            </a:gs>
            <a:gs pos="55000">
              <a:schemeClr val="accent3">
                <a:hueOff val="2472236"/>
                <a:satOff val="264"/>
                <a:lumOff val="-1960"/>
                <a:alphaOff val="0"/>
                <a:shade val="100000"/>
                <a:satMod val="118000"/>
              </a:schemeClr>
            </a:gs>
            <a:gs pos="73000">
              <a:schemeClr val="accent3">
                <a:hueOff val="2472236"/>
                <a:satOff val="264"/>
                <a:lumOff val="-1960"/>
                <a:alphaOff val="0"/>
                <a:shade val="94000"/>
                <a:satMod val="130000"/>
              </a:schemeClr>
            </a:gs>
            <a:gs pos="100000">
              <a:schemeClr val="accent3">
                <a:hueOff val="2472236"/>
                <a:satOff val="264"/>
                <a:lumOff val="-196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During project- not needed</a:t>
          </a:r>
          <a:endParaRPr lang="en-US" sz="1800" kern="1200" dirty="0"/>
        </a:p>
      </dsp:txBody>
      <dsp:txXfrm rot="-10800000">
        <a:off x="0" y="5052456"/>
        <a:ext cx="9144000" cy="234198"/>
      </dsp:txXfrm>
    </dsp:sp>
    <dsp:sp modelId="{BA926ECE-1BFE-BF4B-A6CB-693A4365E7E5}">
      <dsp:nvSpPr>
        <dsp:cNvPr id="0" name=""/>
        <dsp:cNvSpPr/>
      </dsp:nvSpPr>
      <dsp:spPr>
        <a:xfrm>
          <a:off x="0" y="5286655"/>
          <a:ext cx="2286000" cy="199502"/>
        </a:xfrm>
        <a:prstGeom prst="rect">
          <a:avLst/>
        </a:prstGeom>
        <a:solidFill>
          <a:schemeClr val="accent3">
            <a:tint val="40000"/>
            <a:alpha val="90000"/>
            <a:hueOff val="4754943"/>
            <a:satOff val="-12569"/>
            <a:lumOff val="-97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754943"/>
              <a:satOff val="-12569"/>
              <a:lumOff val="-9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Annual ethics update </a:t>
          </a:r>
          <a:endParaRPr lang="en-US" sz="1800" kern="1200" dirty="0"/>
        </a:p>
      </dsp:txBody>
      <dsp:txXfrm>
        <a:off x="0" y="5286655"/>
        <a:ext cx="2286000" cy="199502"/>
      </dsp:txXfrm>
    </dsp:sp>
    <dsp:sp modelId="{21EAF0B0-DCD2-4849-8D75-E1B5757FC13B}">
      <dsp:nvSpPr>
        <dsp:cNvPr id="0" name=""/>
        <dsp:cNvSpPr/>
      </dsp:nvSpPr>
      <dsp:spPr>
        <a:xfrm>
          <a:off x="2286000" y="5286655"/>
          <a:ext cx="2286000" cy="199502"/>
        </a:xfrm>
        <a:prstGeom prst="rect">
          <a:avLst/>
        </a:prstGeom>
        <a:solidFill>
          <a:schemeClr val="accent3">
            <a:tint val="40000"/>
            <a:alpha val="90000"/>
            <a:hueOff val="6339924"/>
            <a:satOff val="-16758"/>
            <a:lumOff val="-130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339924"/>
              <a:satOff val="-16758"/>
              <a:lumOff val="-13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Recruitment </a:t>
          </a:r>
          <a:endParaRPr lang="en-US" sz="1800" kern="1200" dirty="0"/>
        </a:p>
      </dsp:txBody>
      <dsp:txXfrm>
        <a:off x="2286000" y="5286655"/>
        <a:ext cx="2286000" cy="199502"/>
      </dsp:txXfrm>
    </dsp:sp>
    <dsp:sp modelId="{75248F07-7024-A843-A2F9-2D8692EA2996}">
      <dsp:nvSpPr>
        <dsp:cNvPr id="0" name=""/>
        <dsp:cNvSpPr/>
      </dsp:nvSpPr>
      <dsp:spPr>
        <a:xfrm>
          <a:off x="4572000" y="5286655"/>
          <a:ext cx="2286000" cy="199502"/>
        </a:xfrm>
        <a:prstGeom prst="rect">
          <a:avLst/>
        </a:prstGeom>
        <a:solidFill>
          <a:schemeClr val="accent3">
            <a:tint val="40000"/>
            <a:alpha val="90000"/>
            <a:hueOff val="7924904"/>
            <a:satOff val="-20948"/>
            <a:lumOff val="-162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924904"/>
              <a:satOff val="-20948"/>
              <a:lumOff val="-1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Feedback to reviews</a:t>
          </a:r>
          <a:endParaRPr lang="en-US" sz="1800" kern="1200" dirty="0"/>
        </a:p>
      </dsp:txBody>
      <dsp:txXfrm>
        <a:off x="4572000" y="5286655"/>
        <a:ext cx="2286000" cy="199502"/>
      </dsp:txXfrm>
    </dsp:sp>
    <dsp:sp modelId="{E5F1F962-3C88-7F4A-A238-5B6B6C46931E}">
      <dsp:nvSpPr>
        <dsp:cNvPr id="0" name=""/>
        <dsp:cNvSpPr/>
      </dsp:nvSpPr>
      <dsp:spPr>
        <a:xfrm>
          <a:off x="6858000" y="5286655"/>
          <a:ext cx="2286000" cy="199502"/>
        </a:xfrm>
        <a:prstGeom prst="rect">
          <a:avLst/>
        </a:prstGeom>
        <a:solidFill>
          <a:schemeClr val="accent3">
            <a:tint val="40000"/>
            <a:alpha val="90000"/>
            <a:hueOff val="9509886"/>
            <a:satOff val="-25138"/>
            <a:lumOff val="-19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509886"/>
              <a:satOff val="-25138"/>
              <a:lumOff val="-1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Feedback to funders</a:t>
          </a:r>
          <a:endParaRPr lang="en-US" sz="1800" kern="1200" dirty="0"/>
        </a:p>
      </dsp:txBody>
      <dsp:txXfrm>
        <a:off x="6858000" y="5286655"/>
        <a:ext cx="2286000" cy="199502"/>
      </dsp:txXfrm>
    </dsp:sp>
    <dsp:sp modelId="{2A8E2B8C-1C4A-7A4C-B551-FF968381A6F2}">
      <dsp:nvSpPr>
        <dsp:cNvPr id="0" name=""/>
        <dsp:cNvSpPr/>
      </dsp:nvSpPr>
      <dsp:spPr>
        <a:xfrm rot="10800000">
          <a:off x="0" y="4391731"/>
          <a:ext cx="9144000" cy="667232"/>
        </a:xfrm>
        <a:prstGeom prst="upArrowCallout">
          <a:avLst/>
        </a:prstGeom>
        <a:gradFill rotWithShape="0">
          <a:gsLst>
            <a:gs pos="0">
              <a:schemeClr val="accent3">
                <a:hueOff val="4944473"/>
                <a:satOff val="527"/>
                <a:lumOff val="-3921"/>
                <a:alphaOff val="0"/>
                <a:shade val="67000"/>
                <a:satMod val="150000"/>
              </a:schemeClr>
            </a:gs>
            <a:gs pos="30000">
              <a:schemeClr val="accent3">
                <a:hueOff val="4944473"/>
                <a:satOff val="527"/>
                <a:lumOff val="-3921"/>
                <a:alphaOff val="0"/>
                <a:shade val="94000"/>
                <a:satMod val="130000"/>
              </a:schemeClr>
            </a:gs>
            <a:gs pos="45000">
              <a:schemeClr val="accent3">
                <a:hueOff val="4944473"/>
                <a:satOff val="527"/>
                <a:lumOff val="-3921"/>
                <a:alphaOff val="0"/>
                <a:shade val="100000"/>
                <a:satMod val="120000"/>
              </a:schemeClr>
            </a:gs>
            <a:gs pos="55000">
              <a:schemeClr val="accent3">
                <a:hueOff val="4944473"/>
                <a:satOff val="527"/>
                <a:lumOff val="-3921"/>
                <a:alphaOff val="0"/>
                <a:shade val="100000"/>
                <a:satMod val="118000"/>
              </a:schemeClr>
            </a:gs>
            <a:gs pos="73000">
              <a:schemeClr val="accent3">
                <a:hueOff val="4944473"/>
                <a:satOff val="527"/>
                <a:lumOff val="-3921"/>
                <a:alphaOff val="0"/>
                <a:shade val="94000"/>
                <a:satMod val="130000"/>
              </a:schemeClr>
            </a:gs>
            <a:gs pos="100000">
              <a:schemeClr val="accent3">
                <a:hueOff val="4944473"/>
                <a:satOff val="527"/>
                <a:lumOff val="-392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starts</a:t>
          </a:r>
          <a:endParaRPr lang="en-US" sz="1800" kern="1200" dirty="0"/>
        </a:p>
      </dsp:txBody>
      <dsp:txXfrm rot="10800000">
        <a:off x="0" y="4391731"/>
        <a:ext cx="9144000" cy="433547"/>
      </dsp:txXfrm>
    </dsp:sp>
    <dsp:sp modelId="{039D7C0E-3384-3441-96E0-736B351F5D82}">
      <dsp:nvSpPr>
        <dsp:cNvPr id="0" name=""/>
        <dsp:cNvSpPr/>
      </dsp:nvSpPr>
      <dsp:spPr>
        <a:xfrm rot="10800000">
          <a:off x="0" y="3731006"/>
          <a:ext cx="9144000" cy="667232"/>
        </a:xfrm>
        <a:prstGeom prst="upArrowCallout">
          <a:avLst/>
        </a:prstGeom>
        <a:gradFill rotWithShape="0">
          <a:gsLst>
            <a:gs pos="0">
              <a:schemeClr val="accent3">
                <a:hueOff val="7416709"/>
                <a:satOff val="791"/>
                <a:lumOff val="-5881"/>
                <a:alphaOff val="0"/>
                <a:shade val="67000"/>
                <a:satMod val="150000"/>
              </a:schemeClr>
            </a:gs>
            <a:gs pos="30000">
              <a:schemeClr val="accent3">
                <a:hueOff val="7416709"/>
                <a:satOff val="791"/>
                <a:lumOff val="-5881"/>
                <a:alphaOff val="0"/>
                <a:shade val="94000"/>
                <a:satMod val="130000"/>
              </a:schemeClr>
            </a:gs>
            <a:gs pos="45000">
              <a:schemeClr val="accent3">
                <a:hueOff val="7416709"/>
                <a:satOff val="791"/>
                <a:lumOff val="-5881"/>
                <a:alphaOff val="0"/>
                <a:shade val="100000"/>
                <a:satMod val="120000"/>
              </a:schemeClr>
            </a:gs>
            <a:gs pos="55000">
              <a:schemeClr val="accent3">
                <a:hueOff val="7416709"/>
                <a:satOff val="791"/>
                <a:lumOff val="-5881"/>
                <a:alphaOff val="0"/>
                <a:shade val="100000"/>
                <a:satMod val="118000"/>
              </a:schemeClr>
            </a:gs>
            <a:gs pos="73000">
              <a:schemeClr val="accent3">
                <a:hueOff val="7416709"/>
                <a:satOff val="791"/>
                <a:lumOff val="-5881"/>
                <a:alphaOff val="0"/>
                <a:shade val="94000"/>
                <a:satMod val="130000"/>
              </a:schemeClr>
            </a:gs>
            <a:gs pos="100000">
              <a:schemeClr val="accent3">
                <a:hueOff val="7416709"/>
                <a:satOff val="791"/>
                <a:lumOff val="-588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Ethics- not needed- SE</a:t>
          </a:r>
          <a:endParaRPr lang="en-US" sz="1800" kern="1200" dirty="0"/>
        </a:p>
      </dsp:txBody>
      <dsp:txXfrm rot="-10800000">
        <a:off x="0" y="3731006"/>
        <a:ext cx="9144000" cy="234198"/>
      </dsp:txXfrm>
    </dsp:sp>
    <dsp:sp modelId="{BAD2009F-35D9-3B48-8486-58369F730250}">
      <dsp:nvSpPr>
        <dsp:cNvPr id="0" name=""/>
        <dsp:cNvSpPr/>
      </dsp:nvSpPr>
      <dsp:spPr>
        <a:xfrm>
          <a:off x="0" y="3965205"/>
          <a:ext cx="4572000" cy="199502"/>
        </a:xfrm>
        <a:prstGeom prst="rect">
          <a:avLst/>
        </a:prstGeom>
        <a:solidFill>
          <a:schemeClr val="accent3">
            <a:tint val="40000"/>
            <a:alpha val="90000"/>
            <a:hueOff val="11094868"/>
            <a:satOff val="-29327"/>
            <a:lumOff val="-227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1094868"/>
              <a:satOff val="-29327"/>
              <a:lumOff val="-22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Proportionate review </a:t>
          </a:r>
          <a:endParaRPr lang="en-US" sz="1800" kern="1200" dirty="0"/>
        </a:p>
      </dsp:txBody>
      <dsp:txXfrm>
        <a:off x="0" y="3965205"/>
        <a:ext cx="4572000" cy="199502"/>
      </dsp:txXfrm>
    </dsp:sp>
    <dsp:sp modelId="{9DB9914F-E2AE-A943-BDC8-8BF84959890E}">
      <dsp:nvSpPr>
        <dsp:cNvPr id="0" name=""/>
        <dsp:cNvSpPr/>
      </dsp:nvSpPr>
      <dsp:spPr>
        <a:xfrm>
          <a:off x="4572000" y="3965205"/>
          <a:ext cx="4572000" cy="199502"/>
        </a:xfrm>
        <a:prstGeom prst="rect">
          <a:avLst/>
        </a:prstGeom>
        <a:solidFill>
          <a:schemeClr val="accent3">
            <a:tint val="40000"/>
            <a:alpha val="90000"/>
            <a:hueOff val="12679848"/>
            <a:satOff val="-33517"/>
            <a:lumOff val="-260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679848"/>
              <a:satOff val="-33517"/>
              <a:lumOff val="-26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Committee</a:t>
          </a:r>
          <a:endParaRPr lang="en-US" sz="1800" kern="1200" dirty="0"/>
        </a:p>
      </dsp:txBody>
      <dsp:txXfrm>
        <a:off x="4572000" y="3965205"/>
        <a:ext cx="4572000" cy="199502"/>
      </dsp:txXfrm>
    </dsp:sp>
    <dsp:sp modelId="{DFC1D512-B3D7-1C4A-A70A-2197D1D8053B}">
      <dsp:nvSpPr>
        <dsp:cNvPr id="0" name=""/>
        <dsp:cNvSpPr/>
      </dsp:nvSpPr>
      <dsp:spPr>
        <a:xfrm rot="10800000">
          <a:off x="0" y="3070281"/>
          <a:ext cx="9144000" cy="667232"/>
        </a:xfrm>
        <a:prstGeom prst="upArrowCallout">
          <a:avLst/>
        </a:prstGeom>
        <a:gradFill rotWithShape="0">
          <a:gsLst>
            <a:gs pos="0">
              <a:schemeClr val="accent3">
                <a:hueOff val="9888945"/>
                <a:satOff val="1055"/>
                <a:lumOff val="-7842"/>
                <a:alphaOff val="0"/>
                <a:shade val="67000"/>
                <a:satMod val="150000"/>
              </a:schemeClr>
            </a:gs>
            <a:gs pos="30000">
              <a:schemeClr val="accent3">
                <a:hueOff val="9888945"/>
                <a:satOff val="1055"/>
                <a:lumOff val="-7842"/>
                <a:alphaOff val="0"/>
                <a:shade val="94000"/>
                <a:satMod val="130000"/>
              </a:schemeClr>
            </a:gs>
            <a:gs pos="45000">
              <a:schemeClr val="accent3">
                <a:hueOff val="9888945"/>
                <a:satOff val="1055"/>
                <a:lumOff val="-7842"/>
                <a:alphaOff val="0"/>
                <a:shade val="100000"/>
                <a:satMod val="120000"/>
              </a:schemeClr>
            </a:gs>
            <a:gs pos="55000">
              <a:schemeClr val="accent3">
                <a:hueOff val="9888945"/>
                <a:satOff val="1055"/>
                <a:lumOff val="-7842"/>
                <a:alphaOff val="0"/>
                <a:shade val="100000"/>
                <a:satMod val="118000"/>
              </a:schemeClr>
            </a:gs>
            <a:gs pos="73000">
              <a:schemeClr val="accent3">
                <a:hueOff val="9888945"/>
                <a:satOff val="1055"/>
                <a:lumOff val="-7842"/>
                <a:alphaOff val="0"/>
                <a:shade val="94000"/>
                <a:satMod val="130000"/>
              </a:schemeClr>
            </a:gs>
            <a:gs pos="100000">
              <a:schemeClr val="accent3">
                <a:hueOff val="9888945"/>
                <a:satOff val="1055"/>
                <a:lumOff val="-784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and development (R&amp;D)</a:t>
          </a:r>
          <a:endParaRPr lang="en-US" sz="1800" kern="1200" dirty="0"/>
        </a:p>
      </dsp:txBody>
      <dsp:txXfrm rot="10800000">
        <a:off x="0" y="3070281"/>
        <a:ext cx="9144000" cy="433547"/>
      </dsp:txXfrm>
    </dsp:sp>
    <dsp:sp modelId="{CA397DF5-BD7A-8A4B-A4F9-28E1F846229A}">
      <dsp:nvSpPr>
        <dsp:cNvPr id="0" name=""/>
        <dsp:cNvSpPr/>
      </dsp:nvSpPr>
      <dsp:spPr>
        <a:xfrm rot="10800000">
          <a:off x="0" y="2409556"/>
          <a:ext cx="9144000" cy="667232"/>
        </a:xfrm>
        <a:prstGeom prst="upArrowCallout">
          <a:avLst/>
        </a:prstGeom>
        <a:gradFill rotWithShape="0">
          <a:gsLst>
            <a:gs pos="0">
              <a:schemeClr val="accent3">
                <a:hueOff val="12361181"/>
                <a:satOff val="1318"/>
                <a:lumOff val="-9802"/>
                <a:alphaOff val="0"/>
                <a:shade val="67000"/>
                <a:satMod val="150000"/>
              </a:schemeClr>
            </a:gs>
            <a:gs pos="30000">
              <a:schemeClr val="accent3">
                <a:hueOff val="12361181"/>
                <a:satOff val="1318"/>
                <a:lumOff val="-9802"/>
                <a:alphaOff val="0"/>
                <a:shade val="94000"/>
                <a:satMod val="130000"/>
              </a:schemeClr>
            </a:gs>
            <a:gs pos="45000">
              <a:schemeClr val="accent3">
                <a:hueOff val="12361181"/>
                <a:satOff val="1318"/>
                <a:lumOff val="-9802"/>
                <a:alphaOff val="0"/>
                <a:shade val="100000"/>
                <a:satMod val="120000"/>
              </a:schemeClr>
            </a:gs>
            <a:gs pos="55000">
              <a:schemeClr val="accent3">
                <a:hueOff val="12361181"/>
                <a:satOff val="1318"/>
                <a:lumOff val="-9802"/>
                <a:alphaOff val="0"/>
                <a:shade val="100000"/>
                <a:satMod val="118000"/>
              </a:schemeClr>
            </a:gs>
            <a:gs pos="73000">
              <a:schemeClr val="accent3">
                <a:hueOff val="12361181"/>
                <a:satOff val="1318"/>
                <a:lumOff val="-9802"/>
                <a:alphaOff val="0"/>
                <a:shade val="94000"/>
                <a:satMod val="130000"/>
              </a:schemeClr>
            </a:gs>
            <a:gs pos="100000">
              <a:schemeClr val="accent3">
                <a:hueOff val="12361181"/>
                <a:satOff val="1318"/>
                <a:lumOff val="-980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Statistician review</a:t>
          </a:r>
          <a:endParaRPr lang="en-US" sz="1800" kern="1200" dirty="0"/>
        </a:p>
      </dsp:txBody>
      <dsp:txXfrm rot="10800000">
        <a:off x="0" y="2409556"/>
        <a:ext cx="9144000" cy="433547"/>
      </dsp:txXfrm>
    </dsp:sp>
    <dsp:sp modelId="{99FEBD93-C150-FB48-AC75-C4F4BAAE0C25}">
      <dsp:nvSpPr>
        <dsp:cNvPr id="0" name=""/>
        <dsp:cNvSpPr/>
      </dsp:nvSpPr>
      <dsp:spPr>
        <a:xfrm rot="10800000">
          <a:off x="0" y="1748832"/>
          <a:ext cx="9144000" cy="667232"/>
        </a:xfrm>
        <a:prstGeom prst="upArrowCallout">
          <a:avLst/>
        </a:prstGeom>
        <a:gradFill rotWithShape="0">
          <a:gsLst>
            <a:gs pos="0">
              <a:schemeClr val="accent3">
                <a:hueOff val="14833418"/>
                <a:satOff val="1582"/>
                <a:lumOff val="-11762"/>
                <a:alphaOff val="0"/>
                <a:shade val="67000"/>
                <a:satMod val="150000"/>
              </a:schemeClr>
            </a:gs>
            <a:gs pos="30000">
              <a:schemeClr val="accent3">
                <a:hueOff val="14833418"/>
                <a:satOff val="1582"/>
                <a:lumOff val="-11762"/>
                <a:alphaOff val="0"/>
                <a:shade val="94000"/>
                <a:satMod val="130000"/>
              </a:schemeClr>
            </a:gs>
            <a:gs pos="45000">
              <a:schemeClr val="accent3">
                <a:hueOff val="14833418"/>
                <a:satOff val="1582"/>
                <a:lumOff val="-11762"/>
                <a:alphaOff val="0"/>
                <a:shade val="100000"/>
                <a:satMod val="120000"/>
              </a:schemeClr>
            </a:gs>
            <a:gs pos="55000">
              <a:schemeClr val="accent3">
                <a:hueOff val="14833418"/>
                <a:satOff val="1582"/>
                <a:lumOff val="-11762"/>
                <a:alphaOff val="0"/>
                <a:shade val="100000"/>
                <a:satMod val="118000"/>
              </a:schemeClr>
            </a:gs>
            <a:gs pos="73000">
              <a:schemeClr val="accent3">
                <a:hueOff val="14833418"/>
                <a:satOff val="1582"/>
                <a:lumOff val="-11762"/>
                <a:alphaOff val="0"/>
                <a:shade val="94000"/>
                <a:satMod val="130000"/>
              </a:schemeClr>
            </a:gs>
            <a:gs pos="100000">
              <a:schemeClr val="accent3">
                <a:hueOff val="14833418"/>
                <a:satOff val="1582"/>
                <a:lumOff val="-1176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Peer and/or user review: adult published methodology</a:t>
          </a:r>
          <a:endParaRPr lang="en-US" sz="1800" kern="1200" dirty="0"/>
        </a:p>
      </dsp:txBody>
      <dsp:txXfrm rot="10800000">
        <a:off x="0" y="1748832"/>
        <a:ext cx="9144000" cy="433547"/>
      </dsp:txXfrm>
    </dsp:sp>
    <dsp:sp modelId="{116C34CC-D46E-1B44-8DFB-7CF9AA83BA9B}">
      <dsp:nvSpPr>
        <dsp:cNvPr id="0" name=""/>
        <dsp:cNvSpPr/>
      </dsp:nvSpPr>
      <dsp:spPr>
        <a:xfrm rot="10800000">
          <a:off x="0" y="662406"/>
          <a:ext cx="9144000" cy="1092933"/>
        </a:xfrm>
        <a:prstGeom prst="upArrowCallout">
          <a:avLst/>
        </a:prstGeom>
        <a:gradFill rotWithShape="0">
          <a:gsLst>
            <a:gs pos="0">
              <a:schemeClr val="accent3">
                <a:hueOff val="17305653"/>
                <a:satOff val="1845"/>
                <a:lumOff val="-13723"/>
                <a:alphaOff val="0"/>
                <a:shade val="67000"/>
                <a:satMod val="150000"/>
              </a:schemeClr>
            </a:gs>
            <a:gs pos="30000">
              <a:schemeClr val="accent3">
                <a:hueOff val="17305653"/>
                <a:satOff val="1845"/>
                <a:lumOff val="-13723"/>
                <a:alphaOff val="0"/>
                <a:shade val="94000"/>
                <a:satMod val="130000"/>
              </a:schemeClr>
            </a:gs>
            <a:gs pos="45000">
              <a:schemeClr val="accent3">
                <a:hueOff val="17305653"/>
                <a:satOff val="1845"/>
                <a:lumOff val="-13723"/>
                <a:alphaOff val="0"/>
                <a:shade val="100000"/>
                <a:satMod val="120000"/>
              </a:schemeClr>
            </a:gs>
            <a:gs pos="55000">
              <a:schemeClr val="accent3">
                <a:hueOff val="17305653"/>
                <a:satOff val="1845"/>
                <a:lumOff val="-13723"/>
                <a:alphaOff val="0"/>
                <a:shade val="100000"/>
                <a:satMod val="118000"/>
              </a:schemeClr>
            </a:gs>
            <a:gs pos="73000">
              <a:schemeClr val="accent3">
                <a:hueOff val="17305653"/>
                <a:satOff val="1845"/>
                <a:lumOff val="-13723"/>
                <a:alphaOff val="0"/>
                <a:shade val="94000"/>
                <a:satMod val="130000"/>
              </a:schemeClr>
            </a:gs>
            <a:gs pos="100000">
              <a:schemeClr val="accent3">
                <a:hueOff val="17305653"/>
                <a:satOff val="1845"/>
                <a:lumOff val="-1372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 this idea up</a:t>
          </a:r>
          <a:endParaRPr lang="en-US" sz="1800" kern="1200" dirty="0"/>
        </a:p>
      </dsp:txBody>
      <dsp:txXfrm rot="-10800000">
        <a:off x="0" y="662406"/>
        <a:ext cx="9144000" cy="383619"/>
      </dsp:txXfrm>
    </dsp:sp>
    <dsp:sp modelId="{27D90CCC-A9B7-A044-84D9-61C5046DFF45}">
      <dsp:nvSpPr>
        <dsp:cNvPr id="0" name=""/>
        <dsp:cNvSpPr/>
      </dsp:nvSpPr>
      <dsp:spPr>
        <a:xfrm>
          <a:off x="1116" y="1109455"/>
          <a:ext cx="1828353" cy="199502"/>
        </a:xfrm>
        <a:prstGeom prst="rect">
          <a:avLst/>
        </a:prstGeom>
        <a:solidFill>
          <a:schemeClr val="accent3">
            <a:tint val="40000"/>
            <a:alpha val="90000"/>
            <a:hueOff val="14264829"/>
            <a:satOff val="-37707"/>
            <a:lumOff val="-293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4264829"/>
              <a:satOff val="-37707"/>
              <a:lumOff val="-29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Feasibility-Yes</a:t>
          </a:r>
          <a:endParaRPr lang="en-US" sz="1800" kern="1200" dirty="0"/>
        </a:p>
      </dsp:txBody>
      <dsp:txXfrm>
        <a:off x="1116" y="1109455"/>
        <a:ext cx="1828353" cy="199502"/>
      </dsp:txXfrm>
    </dsp:sp>
    <dsp:sp modelId="{EC659B44-4805-554F-9B4C-E571F12644DF}">
      <dsp:nvSpPr>
        <dsp:cNvPr id="0" name=""/>
        <dsp:cNvSpPr/>
      </dsp:nvSpPr>
      <dsp:spPr>
        <a:xfrm>
          <a:off x="1829469" y="1109455"/>
          <a:ext cx="1828353" cy="199502"/>
        </a:xfrm>
        <a:prstGeom prst="rect">
          <a:avLst/>
        </a:prstGeom>
        <a:solidFill>
          <a:schemeClr val="accent3">
            <a:tint val="40000"/>
            <a:alpha val="90000"/>
            <a:hueOff val="15849809"/>
            <a:satOff val="-41896"/>
            <a:lumOff val="-325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849809"/>
              <a:satOff val="-41896"/>
              <a:lumOff val="-32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Resources- Yes</a:t>
          </a:r>
          <a:endParaRPr lang="en-US" sz="1800" kern="1200" dirty="0"/>
        </a:p>
      </dsp:txBody>
      <dsp:txXfrm>
        <a:off x="1829469" y="1109455"/>
        <a:ext cx="1828353" cy="199502"/>
      </dsp:txXfrm>
    </dsp:sp>
    <dsp:sp modelId="{728E793B-2911-5D4F-B313-9FABAA7EF881}">
      <dsp:nvSpPr>
        <dsp:cNvPr id="0" name=""/>
        <dsp:cNvSpPr/>
      </dsp:nvSpPr>
      <dsp:spPr>
        <a:xfrm>
          <a:off x="3657823" y="1109455"/>
          <a:ext cx="1828353" cy="199502"/>
        </a:xfrm>
        <a:prstGeom prst="rect">
          <a:avLst/>
        </a:prstGeom>
        <a:solidFill>
          <a:schemeClr val="accent3">
            <a:tint val="40000"/>
            <a:alpha val="90000"/>
            <a:hueOff val="17434790"/>
            <a:satOff val="-46086"/>
            <a:lumOff val="-358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7434790"/>
              <a:satOff val="-46086"/>
              <a:lumOff val="-35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Funding-No</a:t>
          </a:r>
          <a:endParaRPr lang="en-US" sz="1800" kern="1200" dirty="0"/>
        </a:p>
      </dsp:txBody>
      <dsp:txXfrm>
        <a:off x="3657823" y="1109455"/>
        <a:ext cx="1828353" cy="199502"/>
      </dsp:txXfrm>
    </dsp:sp>
    <dsp:sp modelId="{02290774-31CE-C441-9270-A145F988EEB5}">
      <dsp:nvSpPr>
        <dsp:cNvPr id="0" name=""/>
        <dsp:cNvSpPr/>
      </dsp:nvSpPr>
      <dsp:spPr>
        <a:xfrm>
          <a:off x="5486176" y="1109455"/>
          <a:ext cx="1828353" cy="199502"/>
        </a:xfrm>
        <a:prstGeom prst="rect">
          <a:avLst/>
        </a:prstGeom>
        <a:solidFill>
          <a:schemeClr val="accent3">
            <a:tint val="40000"/>
            <a:alpha val="90000"/>
            <a:hueOff val="19019771"/>
            <a:satOff val="-50275"/>
            <a:lumOff val="-390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9019771"/>
              <a:satOff val="-50275"/>
              <a:lumOff val="-39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Team skills- MDT</a:t>
          </a:r>
          <a:endParaRPr lang="en-US" sz="1800" kern="1200" dirty="0"/>
        </a:p>
      </dsp:txBody>
      <dsp:txXfrm>
        <a:off x="5486176" y="1109455"/>
        <a:ext cx="1828353" cy="199502"/>
      </dsp:txXfrm>
    </dsp:sp>
    <dsp:sp modelId="{5074A15D-9536-5647-9710-BD67D5B9A91D}">
      <dsp:nvSpPr>
        <dsp:cNvPr id="0" name=""/>
        <dsp:cNvSpPr/>
      </dsp:nvSpPr>
      <dsp:spPr>
        <a:xfrm>
          <a:off x="7314530" y="1109455"/>
          <a:ext cx="1828353" cy="199502"/>
        </a:xfrm>
        <a:prstGeom prst="rect">
          <a:avLst/>
        </a:prstGeom>
        <a:solidFill>
          <a:schemeClr val="accent3">
            <a:tint val="40000"/>
            <a:alpha val="90000"/>
            <a:hueOff val="20604752"/>
            <a:satOff val="-54465"/>
            <a:lumOff val="-423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0604752"/>
              <a:satOff val="-54465"/>
              <a:lumOff val="-42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?Training-No</a:t>
          </a:r>
          <a:endParaRPr lang="en-US" sz="1800" kern="1200" dirty="0"/>
        </a:p>
      </dsp:txBody>
      <dsp:txXfrm>
        <a:off x="7314530" y="1109455"/>
        <a:ext cx="1828353" cy="199502"/>
      </dsp:txXfrm>
    </dsp:sp>
    <dsp:sp modelId="{E85DA0BB-9327-BC4A-9637-66DD3B5C9331}">
      <dsp:nvSpPr>
        <dsp:cNvPr id="0" name=""/>
        <dsp:cNvSpPr/>
      </dsp:nvSpPr>
      <dsp:spPr>
        <a:xfrm rot="10800000">
          <a:off x="0" y="1681"/>
          <a:ext cx="9144000" cy="667232"/>
        </a:xfrm>
        <a:prstGeom prst="upArrowCallout">
          <a:avLst/>
        </a:prstGeom>
        <a:gradFill rotWithShape="0">
          <a:gsLst>
            <a:gs pos="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  <a:gs pos="30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4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20000"/>
              </a:schemeClr>
            </a:gs>
            <a:gs pos="5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18000"/>
              </a:schemeClr>
            </a:gs>
            <a:gs pos="73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10000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Idea: SQ in </a:t>
          </a:r>
          <a:r>
            <a:rPr lang="en-US" sz="1800" kern="1200" dirty="0" err="1" smtClean="0"/>
            <a:t>Paediatrics</a:t>
          </a:r>
          <a:r>
            <a:rPr lang="en-US" sz="1800" kern="1200" dirty="0" smtClean="0"/>
            <a:t>?</a:t>
          </a:r>
          <a:endParaRPr lang="en-US" sz="1800" kern="1200" dirty="0"/>
        </a:p>
      </dsp:txBody>
      <dsp:txXfrm rot="10800000">
        <a:off x="0" y="1681"/>
        <a:ext cx="9144000" cy="433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88C30-5D77-034D-83B4-72C93FBF2B45}">
      <dsp:nvSpPr>
        <dsp:cNvPr id="0" name=""/>
        <dsp:cNvSpPr/>
      </dsp:nvSpPr>
      <dsp:spPr>
        <a:xfrm>
          <a:off x="0" y="5565004"/>
          <a:ext cx="9144000" cy="5809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During project</a:t>
          </a:r>
          <a:endParaRPr lang="en-US" sz="1800" kern="1200" dirty="0"/>
        </a:p>
      </dsp:txBody>
      <dsp:txXfrm>
        <a:off x="0" y="5565004"/>
        <a:ext cx="9144000" cy="313709"/>
      </dsp:txXfrm>
    </dsp:sp>
    <dsp:sp modelId="{3A6EBF0B-636D-9043-98B8-1B209CAF5B7C}">
      <dsp:nvSpPr>
        <dsp:cNvPr id="0" name=""/>
        <dsp:cNvSpPr/>
      </dsp:nvSpPr>
      <dsp:spPr>
        <a:xfrm>
          <a:off x="3700" y="5867095"/>
          <a:ext cx="2460128" cy="26723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Annual ethics update </a:t>
          </a:r>
          <a:endParaRPr lang="en-US" sz="1800" kern="1200" dirty="0"/>
        </a:p>
      </dsp:txBody>
      <dsp:txXfrm>
        <a:off x="3700" y="5867095"/>
        <a:ext cx="2460128" cy="267234"/>
      </dsp:txXfrm>
    </dsp:sp>
    <dsp:sp modelId="{A998F37E-A557-BB43-8B3F-640CA141CA62}">
      <dsp:nvSpPr>
        <dsp:cNvPr id="0" name=""/>
        <dsp:cNvSpPr/>
      </dsp:nvSpPr>
      <dsp:spPr>
        <a:xfrm>
          <a:off x="2463829" y="5873769"/>
          <a:ext cx="4216341" cy="253885"/>
        </a:xfrm>
        <a:prstGeom prst="rect">
          <a:avLst/>
        </a:prstGeom>
        <a:solidFill>
          <a:schemeClr val="accent3">
            <a:tint val="40000"/>
            <a:alpha val="90000"/>
            <a:hueOff val="2575594"/>
            <a:satOff val="-6808"/>
            <a:lumOff val="-52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575594"/>
              <a:satOff val="-6808"/>
              <a:lumOff val="-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Recruitment SLOW- change strategy </a:t>
          </a:r>
          <a:endParaRPr lang="en-US" sz="1800" kern="1200" dirty="0"/>
        </a:p>
      </dsp:txBody>
      <dsp:txXfrm>
        <a:off x="2463829" y="5873769"/>
        <a:ext cx="4216341" cy="253885"/>
      </dsp:txXfrm>
    </dsp:sp>
    <dsp:sp modelId="{0E5077C5-1CFC-5741-A67F-85A5239F7416}">
      <dsp:nvSpPr>
        <dsp:cNvPr id="0" name=""/>
        <dsp:cNvSpPr/>
      </dsp:nvSpPr>
      <dsp:spPr>
        <a:xfrm>
          <a:off x="6680170" y="5867095"/>
          <a:ext cx="2460128" cy="267234"/>
        </a:xfrm>
        <a:prstGeom prst="rect">
          <a:avLst/>
        </a:prstGeom>
        <a:solidFill>
          <a:schemeClr val="accent3">
            <a:tint val="40000"/>
            <a:alpha val="90000"/>
            <a:hueOff val="5151188"/>
            <a:satOff val="-13616"/>
            <a:lumOff val="-10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151188"/>
              <a:satOff val="-13616"/>
              <a:lumOff val="-1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Feedback to funders</a:t>
          </a:r>
          <a:endParaRPr lang="en-US" sz="1800" kern="1200" dirty="0"/>
        </a:p>
      </dsp:txBody>
      <dsp:txXfrm>
        <a:off x="6680170" y="5867095"/>
        <a:ext cx="2460128" cy="267234"/>
      </dsp:txXfrm>
    </dsp:sp>
    <dsp:sp modelId="{2A8E2B8C-1C4A-7A4C-B551-FF968381A6F2}">
      <dsp:nvSpPr>
        <dsp:cNvPr id="0" name=""/>
        <dsp:cNvSpPr/>
      </dsp:nvSpPr>
      <dsp:spPr>
        <a:xfrm rot="10800000">
          <a:off x="0" y="5311407"/>
          <a:ext cx="9144000" cy="262311"/>
        </a:xfrm>
        <a:prstGeom prst="upArrowCallout">
          <a:avLst/>
        </a:prstGeom>
        <a:gradFill rotWithShape="0">
          <a:gsLst>
            <a:gs pos="0">
              <a:schemeClr val="accent3">
                <a:hueOff val="2825413"/>
                <a:satOff val="301"/>
                <a:lumOff val="-2240"/>
                <a:alphaOff val="0"/>
                <a:shade val="67000"/>
                <a:satMod val="150000"/>
              </a:schemeClr>
            </a:gs>
            <a:gs pos="30000">
              <a:schemeClr val="accent3">
                <a:hueOff val="2825413"/>
                <a:satOff val="301"/>
                <a:lumOff val="-2240"/>
                <a:alphaOff val="0"/>
                <a:shade val="94000"/>
                <a:satMod val="130000"/>
              </a:schemeClr>
            </a:gs>
            <a:gs pos="45000">
              <a:schemeClr val="accent3">
                <a:hueOff val="2825413"/>
                <a:satOff val="301"/>
                <a:lumOff val="-2240"/>
                <a:alphaOff val="0"/>
                <a:shade val="100000"/>
                <a:satMod val="120000"/>
              </a:schemeClr>
            </a:gs>
            <a:gs pos="55000">
              <a:schemeClr val="accent3">
                <a:hueOff val="2825413"/>
                <a:satOff val="301"/>
                <a:lumOff val="-2240"/>
                <a:alphaOff val="0"/>
                <a:shade val="100000"/>
                <a:satMod val="118000"/>
              </a:schemeClr>
            </a:gs>
            <a:gs pos="73000">
              <a:schemeClr val="accent3">
                <a:hueOff val="2825413"/>
                <a:satOff val="301"/>
                <a:lumOff val="-2240"/>
                <a:alphaOff val="0"/>
                <a:shade val="94000"/>
                <a:satMod val="130000"/>
              </a:schemeClr>
            </a:gs>
            <a:gs pos="100000">
              <a:schemeClr val="accent3">
                <a:hueOff val="2825413"/>
                <a:satOff val="301"/>
                <a:lumOff val="-224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starts</a:t>
          </a:r>
          <a:endParaRPr lang="en-US" sz="1800" kern="1200" dirty="0"/>
        </a:p>
      </dsp:txBody>
      <dsp:txXfrm rot="10800000">
        <a:off x="0" y="5311407"/>
        <a:ext cx="9144000" cy="170442"/>
      </dsp:txXfrm>
    </dsp:sp>
    <dsp:sp modelId="{039D7C0E-3384-3441-96E0-736B351F5D82}">
      <dsp:nvSpPr>
        <dsp:cNvPr id="0" name=""/>
        <dsp:cNvSpPr/>
      </dsp:nvSpPr>
      <dsp:spPr>
        <a:xfrm rot="10800000">
          <a:off x="0" y="4426630"/>
          <a:ext cx="9144000" cy="893491"/>
        </a:xfrm>
        <a:prstGeom prst="upArrowCallout">
          <a:avLst/>
        </a:prstGeom>
        <a:gradFill rotWithShape="0">
          <a:gsLst>
            <a:gs pos="0">
              <a:schemeClr val="accent3">
                <a:hueOff val="5650826"/>
                <a:satOff val="603"/>
                <a:lumOff val="-4481"/>
                <a:alphaOff val="0"/>
                <a:shade val="67000"/>
                <a:satMod val="150000"/>
              </a:schemeClr>
            </a:gs>
            <a:gs pos="30000">
              <a:schemeClr val="accent3">
                <a:hueOff val="5650826"/>
                <a:satOff val="603"/>
                <a:lumOff val="-4481"/>
                <a:alphaOff val="0"/>
                <a:shade val="94000"/>
                <a:satMod val="130000"/>
              </a:schemeClr>
            </a:gs>
            <a:gs pos="45000">
              <a:schemeClr val="accent3">
                <a:hueOff val="5650826"/>
                <a:satOff val="603"/>
                <a:lumOff val="-4481"/>
                <a:alphaOff val="0"/>
                <a:shade val="100000"/>
                <a:satMod val="120000"/>
              </a:schemeClr>
            </a:gs>
            <a:gs pos="55000">
              <a:schemeClr val="accent3">
                <a:hueOff val="5650826"/>
                <a:satOff val="603"/>
                <a:lumOff val="-4481"/>
                <a:alphaOff val="0"/>
                <a:shade val="100000"/>
                <a:satMod val="118000"/>
              </a:schemeClr>
            </a:gs>
            <a:gs pos="73000">
              <a:schemeClr val="accent3">
                <a:hueOff val="5650826"/>
                <a:satOff val="603"/>
                <a:lumOff val="-4481"/>
                <a:alphaOff val="0"/>
                <a:shade val="94000"/>
                <a:satMod val="130000"/>
              </a:schemeClr>
            </a:gs>
            <a:gs pos="100000">
              <a:schemeClr val="accent3">
                <a:hueOff val="5650826"/>
                <a:satOff val="603"/>
                <a:lumOff val="-448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Ethics</a:t>
          </a:r>
          <a:endParaRPr lang="en-US" sz="1800" kern="1200" dirty="0"/>
        </a:p>
      </dsp:txBody>
      <dsp:txXfrm rot="-10800000">
        <a:off x="0" y="4426630"/>
        <a:ext cx="9144000" cy="313615"/>
      </dsp:txXfrm>
    </dsp:sp>
    <dsp:sp modelId="{BAD2009F-35D9-3B48-8486-58369F730250}">
      <dsp:nvSpPr>
        <dsp:cNvPr id="0" name=""/>
        <dsp:cNvSpPr/>
      </dsp:nvSpPr>
      <dsp:spPr>
        <a:xfrm>
          <a:off x="0" y="4740246"/>
          <a:ext cx="4572000" cy="267153"/>
        </a:xfrm>
        <a:prstGeom prst="rect">
          <a:avLst/>
        </a:prstGeom>
        <a:solidFill>
          <a:schemeClr val="accent3">
            <a:tint val="40000"/>
            <a:alpha val="90000"/>
            <a:hueOff val="7726782"/>
            <a:satOff val="-20424"/>
            <a:lumOff val="-158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726782"/>
              <a:satOff val="-20424"/>
              <a:lumOff val="-15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Proportionate review </a:t>
          </a:r>
          <a:endParaRPr lang="en-US" sz="1800" kern="1200" dirty="0"/>
        </a:p>
      </dsp:txBody>
      <dsp:txXfrm>
        <a:off x="0" y="4740246"/>
        <a:ext cx="4572000" cy="267153"/>
      </dsp:txXfrm>
    </dsp:sp>
    <dsp:sp modelId="{9DB9914F-E2AE-A943-BDC8-8BF84959890E}">
      <dsp:nvSpPr>
        <dsp:cNvPr id="0" name=""/>
        <dsp:cNvSpPr/>
      </dsp:nvSpPr>
      <dsp:spPr>
        <a:xfrm>
          <a:off x="4572000" y="4740246"/>
          <a:ext cx="4572000" cy="267153"/>
        </a:xfrm>
        <a:prstGeom prst="rect">
          <a:avLst/>
        </a:prstGeom>
        <a:solidFill>
          <a:schemeClr val="accent3">
            <a:tint val="40000"/>
            <a:alpha val="90000"/>
            <a:hueOff val="10302376"/>
            <a:satOff val="-27233"/>
            <a:lumOff val="-211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302376"/>
              <a:satOff val="-27233"/>
              <a:lumOff val="-21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Committee: well received</a:t>
          </a:r>
          <a:endParaRPr lang="en-US" sz="1800" kern="1200" dirty="0"/>
        </a:p>
      </dsp:txBody>
      <dsp:txXfrm>
        <a:off x="4572000" y="4740246"/>
        <a:ext cx="4572000" cy="267153"/>
      </dsp:txXfrm>
    </dsp:sp>
    <dsp:sp modelId="{DFC1D512-B3D7-1C4A-A70A-2197D1D8053B}">
      <dsp:nvSpPr>
        <dsp:cNvPr id="0" name=""/>
        <dsp:cNvSpPr/>
      </dsp:nvSpPr>
      <dsp:spPr>
        <a:xfrm rot="10800000">
          <a:off x="0" y="3541853"/>
          <a:ext cx="9144000" cy="893491"/>
        </a:xfrm>
        <a:prstGeom prst="upArrowCallout">
          <a:avLst/>
        </a:prstGeom>
        <a:gradFill rotWithShape="0">
          <a:gsLst>
            <a:gs pos="0">
              <a:schemeClr val="accent3">
                <a:hueOff val="8476239"/>
                <a:satOff val="904"/>
                <a:lumOff val="-6721"/>
                <a:alphaOff val="0"/>
                <a:shade val="67000"/>
                <a:satMod val="150000"/>
              </a:schemeClr>
            </a:gs>
            <a:gs pos="30000">
              <a:schemeClr val="accent3">
                <a:hueOff val="8476239"/>
                <a:satOff val="904"/>
                <a:lumOff val="-6721"/>
                <a:alphaOff val="0"/>
                <a:shade val="94000"/>
                <a:satMod val="130000"/>
              </a:schemeClr>
            </a:gs>
            <a:gs pos="45000">
              <a:schemeClr val="accent3">
                <a:hueOff val="8476239"/>
                <a:satOff val="904"/>
                <a:lumOff val="-6721"/>
                <a:alphaOff val="0"/>
                <a:shade val="100000"/>
                <a:satMod val="120000"/>
              </a:schemeClr>
            </a:gs>
            <a:gs pos="55000">
              <a:schemeClr val="accent3">
                <a:hueOff val="8476239"/>
                <a:satOff val="904"/>
                <a:lumOff val="-6721"/>
                <a:alphaOff val="0"/>
                <a:shade val="100000"/>
                <a:satMod val="118000"/>
              </a:schemeClr>
            </a:gs>
            <a:gs pos="73000">
              <a:schemeClr val="accent3">
                <a:hueOff val="8476239"/>
                <a:satOff val="904"/>
                <a:lumOff val="-6721"/>
                <a:alphaOff val="0"/>
                <a:shade val="94000"/>
                <a:satMod val="130000"/>
              </a:schemeClr>
            </a:gs>
            <a:gs pos="100000">
              <a:schemeClr val="accent3">
                <a:hueOff val="8476239"/>
                <a:satOff val="904"/>
                <a:lumOff val="-672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and development (R&amp;D)</a:t>
          </a:r>
          <a:endParaRPr lang="en-US" sz="1800" kern="1200" dirty="0"/>
        </a:p>
      </dsp:txBody>
      <dsp:txXfrm rot="10800000">
        <a:off x="0" y="3541853"/>
        <a:ext cx="9144000" cy="580564"/>
      </dsp:txXfrm>
    </dsp:sp>
    <dsp:sp modelId="{CA397DF5-BD7A-8A4B-A4F9-28E1F846229A}">
      <dsp:nvSpPr>
        <dsp:cNvPr id="0" name=""/>
        <dsp:cNvSpPr/>
      </dsp:nvSpPr>
      <dsp:spPr>
        <a:xfrm rot="10800000">
          <a:off x="0" y="2657076"/>
          <a:ext cx="9144000" cy="893491"/>
        </a:xfrm>
        <a:prstGeom prst="upArrowCallout">
          <a:avLst/>
        </a:prstGeom>
        <a:gradFill rotWithShape="0">
          <a:gsLst>
            <a:gs pos="0">
              <a:schemeClr val="accent3">
                <a:hueOff val="11301652"/>
                <a:satOff val="1205"/>
                <a:lumOff val="-8962"/>
                <a:alphaOff val="0"/>
                <a:shade val="67000"/>
                <a:satMod val="150000"/>
              </a:schemeClr>
            </a:gs>
            <a:gs pos="30000">
              <a:schemeClr val="accent3">
                <a:hueOff val="11301652"/>
                <a:satOff val="1205"/>
                <a:lumOff val="-8962"/>
                <a:alphaOff val="0"/>
                <a:shade val="94000"/>
                <a:satMod val="130000"/>
              </a:schemeClr>
            </a:gs>
            <a:gs pos="45000">
              <a:schemeClr val="accent3">
                <a:hueOff val="11301652"/>
                <a:satOff val="1205"/>
                <a:lumOff val="-8962"/>
                <a:alphaOff val="0"/>
                <a:shade val="100000"/>
                <a:satMod val="120000"/>
              </a:schemeClr>
            </a:gs>
            <a:gs pos="55000">
              <a:schemeClr val="accent3">
                <a:hueOff val="11301652"/>
                <a:satOff val="1205"/>
                <a:lumOff val="-8962"/>
                <a:alphaOff val="0"/>
                <a:shade val="100000"/>
                <a:satMod val="118000"/>
              </a:schemeClr>
            </a:gs>
            <a:gs pos="73000">
              <a:schemeClr val="accent3">
                <a:hueOff val="11301652"/>
                <a:satOff val="1205"/>
                <a:lumOff val="-8962"/>
                <a:alphaOff val="0"/>
                <a:shade val="94000"/>
                <a:satMod val="130000"/>
              </a:schemeClr>
            </a:gs>
            <a:gs pos="100000">
              <a:schemeClr val="accent3">
                <a:hueOff val="11301652"/>
                <a:satOff val="1205"/>
                <a:lumOff val="-896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Statistician review-numbers important</a:t>
          </a:r>
          <a:endParaRPr lang="en-US" sz="1800" kern="1200" dirty="0"/>
        </a:p>
      </dsp:txBody>
      <dsp:txXfrm rot="10800000">
        <a:off x="0" y="2657076"/>
        <a:ext cx="9144000" cy="580564"/>
      </dsp:txXfrm>
    </dsp:sp>
    <dsp:sp modelId="{99FEBD93-C150-FB48-AC75-C4F4BAAE0C25}">
      <dsp:nvSpPr>
        <dsp:cNvPr id="0" name=""/>
        <dsp:cNvSpPr/>
      </dsp:nvSpPr>
      <dsp:spPr>
        <a:xfrm rot="10800000">
          <a:off x="0" y="1772299"/>
          <a:ext cx="9144000" cy="893491"/>
        </a:xfrm>
        <a:prstGeom prst="upArrowCallout">
          <a:avLst/>
        </a:prstGeom>
        <a:gradFill rotWithShape="0">
          <a:gsLst>
            <a:gs pos="0">
              <a:schemeClr val="accent3">
                <a:hueOff val="14127065"/>
                <a:satOff val="1506"/>
                <a:lumOff val="-11202"/>
                <a:alphaOff val="0"/>
                <a:shade val="67000"/>
                <a:satMod val="150000"/>
              </a:schemeClr>
            </a:gs>
            <a:gs pos="30000">
              <a:schemeClr val="accent3">
                <a:hueOff val="14127065"/>
                <a:satOff val="1506"/>
                <a:lumOff val="-11202"/>
                <a:alphaOff val="0"/>
                <a:shade val="94000"/>
                <a:satMod val="130000"/>
              </a:schemeClr>
            </a:gs>
            <a:gs pos="45000">
              <a:schemeClr val="accent3">
                <a:hueOff val="14127065"/>
                <a:satOff val="1506"/>
                <a:lumOff val="-11202"/>
                <a:alphaOff val="0"/>
                <a:shade val="100000"/>
                <a:satMod val="120000"/>
              </a:schemeClr>
            </a:gs>
            <a:gs pos="55000">
              <a:schemeClr val="accent3">
                <a:hueOff val="14127065"/>
                <a:satOff val="1506"/>
                <a:lumOff val="-11202"/>
                <a:alphaOff val="0"/>
                <a:shade val="100000"/>
                <a:satMod val="118000"/>
              </a:schemeClr>
            </a:gs>
            <a:gs pos="73000">
              <a:schemeClr val="accent3">
                <a:hueOff val="14127065"/>
                <a:satOff val="1506"/>
                <a:lumOff val="-11202"/>
                <a:alphaOff val="0"/>
                <a:shade val="94000"/>
                <a:satMod val="130000"/>
              </a:schemeClr>
            </a:gs>
            <a:gs pos="100000">
              <a:schemeClr val="accent3">
                <a:hueOff val="14127065"/>
                <a:satOff val="1506"/>
                <a:lumOff val="-1120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Peer and/or user review: Parent group, P/P NIHR group and feedback funding bids</a:t>
          </a:r>
          <a:endParaRPr lang="en-US" sz="1800" kern="1200" dirty="0"/>
        </a:p>
      </dsp:txBody>
      <dsp:txXfrm rot="10800000">
        <a:off x="0" y="1772299"/>
        <a:ext cx="9144000" cy="580564"/>
      </dsp:txXfrm>
    </dsp:sp>
    <dsp:sp modelId="{116C34CC-D46E-1B44-8DFB-7CF9AA83BA9B}">
      <dsp:nvSpPr>
        <dsp:cNvPr id="0" name=""/>
        <dsp:cNvSpPr/>
      </dsp:nvSpPr>
      <dsp:spPr>
        <a:xfrm rot="10800000">
          <a:off x="0" y="887522"/>
          <a:ext cx="9144000" cy="893491"/>
        </a:xfrm>
        <a:prstGeom prst="upArrowCallout">
          <a:avLst/>
        </a:prstGeom>
        <a:gradFill rotWithShape="0">
          <a:gsLst>
            <a:gs pos="0">
              <a:schemeClr val="accent3">
                <a:hueOff val="16952477"/>
                <a:satOff val="1808"/>
                <a:lumOff val="-13443"/>
                <a:alphaOff val="0"/>
                <a:shade val="67000"/>
                <a:satMod val="150000"/>
              </a:schemeClr>
            </a:gs>
            <a:gs pos="30000">
              <a:schemeClr val="accent3">
                <a:hueOff val="16952477"/>
                <a:satOff val="1808"/>
                <a:lumOff val="-13443"/>
                <a:alphaOff val="0"/>
                <a:shade val="94000"/>
                <a:satMod val="130000"/>
              </a:schemeClr>
            </a:gs>
            <a:gs pos="45000">
              <a:schemeClr val="accent3">
                <a:hueOff val="16952477"/>
                <a:satOff val="1808"/>
                <a:lumOff val="-13443"/>
                <a:alphaOff val="0"/>
                <a:shade val="100000"/>
                <a:satMod val="120000"/>
              </a:schemeClr>
            </a:gs>
            <a:gs pos="55000">
              <a:schemeClr val="accent3">
                <a:hueOff val="16952477"/>
                <a:satOff val="1808"/>
                <a:lumOff val="-13443"/>
                <a:alphaOff val="0"/>
                <a:shade val="100000"/>
                <a:satMod val="118000"/>
              </a:schemeClr>
            </a:gs>
            <a:gs pos="73000">
              <a:schemeClr val="accent3">
                <a:hueOff val="16952477"/>
                <a:satOff val="1808"/>
                <a:lumOff val="-13443"/>
                <a:alphaOff val="0"/>
                <a:shade val="94000"/>
                <a:satMod val="130000"/>
              </a:schemeClr>
            </a:gs>
            <a:gs pos="100000">
              <a:schemeClr val="accent3">
                <a:hueOff val="16952477"/>
                <a:satOff val="1808"/>
                <a:lumOff val="-1344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 this idea up</a:t>
          </a:r>
          <a:endParaRPr lang="en-US" sz="1800" kern="1200" dirty="0"/>
        </a:p>
      </dsp:txBody>
      <dsp:txXfrm rot="-10800000">
        <a:off x="0" y="887522"/>
        <a:ext cx="9144000" cy="313615"/>
      </dsp:txXfrm>
    </dsp:sp>
    <dsp:sp modelId="{27D90CCC-A9B7-A044-84D9-61C5046DFF45}">
      <dsp:nvSpPr>
        <dsp:cNvPr id="0" name=""/>
        <dsp:cNvSpPr/>
      </dsp:nvSpPr>
      <dsp:spPr>
        <a:xfrm>
          <a:off x="0" y="1201138"/>
          <a:ext cx="2286000" cy="267153"/>
        </a:xfrm>
        <a:prstGeom prst="rect">
          <a:avLst/>
        </a:prstGeom>
        <a:solidFill>
          <a:schemeClr val="accent3">
            <a:tint val="40000"/>
            <a:alpha val="90000"/>
            <a:hueOff val="12877971"/>
            <a:satOff val="-34041"/>
            <a:lumOff val="-264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877971"/>
              <a:satOff val="-34041"/>
              <a:lumOff val="-2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Feasibility-NO</a:t>
          </a:r>
          <a:endParaRPr lang="en-US" sz="1800" kern="1200" dirty="0"/>
        </a:p>
      </dsp:txBody>
      <dsp:txXfrm>
        <a:off x="0" y="1201138"/>
        <a:ext cx="2286000" cy="267153"/>
      </dsp:txXfrm>
    </dsp:sp>
    <dsp:sp modelId="{EC659B44-4805-554F-9B4C-E571F12644DF}">
      <dsp:nvSpPr>
        <dsp:cNvPr id="0" name=""/>
        <dsp:cNvSpPr/>
      </dsp:nvSpPr>
      <dsp:spPr>
        <a:xfrm>
          <a:off x="2286000" y="1201138"/>
          <a:ext cx="2286000" cy="267153"/>
        </a:xfrm>
        <a:prstGeom prst="rect">
          <a:avLst/>
        </a:prstGeom>
        <a:solidFill>
          <a:schemeClr val="accent3">
            <a:tint val="40000"/>
            <a:alpha val="90000"/>
            <a:hueOff val="15453563"/>
            <a:satOff val="-40849"/>
            <a:lumOff val="-31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453563"/>
              <a:satOff val="-40849"/>
              <a:lumOff val="-3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Resources-YES</a:t>
          </a:r>
          <a:endParaRPr lang="en-US" sz="1800" kern="1200" dirty="0"/>
        </a:p>
      </dsp:txBody>
      <dsp:txXfrm>
        <a:off x="2286000" y="1201138"/>
        <a:ext cx="2286000" cy="267153"/>
      </dsp:txXfrm>
    </dsp:sp>
    <dsp:sp modelId="{728E793B-2911-5D4F-B313-9FABAA7EF881}">
      <dsp:nvSpPr>
        <dsp:cNvPr id="0" name=""/>
        <dsp:cNvSpPr/>
      </dsp:nvSpPr>
      <dsp:spPr>
        <a:xfrm>
          <a:off x="4572000" y="1201138"/>
          <a:ext cx="2286000" cy="267153"/>
        </a:xfrm>
        <a:prstGeom prst="rect">
          <a:avLst/>
        </a:prstGeom>
        <a:solidFill>
          <a:schemeClr val="accent3">
            <a:tint val="40000"/>
            <a:alpha val="90000"/>
            <a:hueOff val="18029158"/>
            <a:satOff val="-47657"/>
            <a:lumOff val="-370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8029158"/>
              <a:satOff val="-47657"/>
              <a:lumOff val="-3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Funding- Yes specific</a:t>
          </a:r>
          <a:endParaRPr lang="en-US" sz="1800" kern="1200" dirty="0"/>
        </a:p>
      </dsp:txBody>
      <dsp:txXfrm>
        <a:off x="4572000" y="1201138"/>
        <a:ext cx="2286000" cy="267153"/>
      </dsp:txXfrm>
    </dsp:sp>
    <dsp:sp modelId="{02290774-31CE-C441-9270-A145F988EEB5}">
      <dsp:nvSpPr>
        <dsp:cNvPr id="0" name=""/>
        <dsp:cNvSpPr/>
      </dsp:nvSpPr>
      <dsp:spPr>
        <a:xfrm>
          <a:off x="6858000" y="1201138"/>
          <a:ext cx="2286000" cy="267153"/>
        </a:xfrm>
        <a:prstGeom prst="rect">
          <a:avLst/>
        </a:prstGeom>
        <a:solidFill>
          <a:schemeClr val="accent3">
            <a:tint val="40000"/>
            <a:alpha val="90000"/>
            <a:hueOff val="20604752"/>
            <a:satOff val="-54465"/>
            <a:lumOff val="-423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0604752"/>
              <a:satOff val="-54465"/>
              <a:lumOff val="-42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Team skills/Training</a:t>
          </a:r>
          <a:endParaRPr lang="en-US" sz="1800" kern="1200" dirty="0"/>
        </a:p>
      </dsp:txBody>
      <dsp:txXfrm>
        <a:off x="6858000" y="1201138"/>
        <a:ext cx="2286000" cy="267153"/>
      </dsp:txXfrm>
    </dsp:sp>
    <dsp:sp modelId="{E85DA0BB-9327-BC4A-9637-66DD3B5C9331}">
      <dsp:nvSpPr>
        <dsp:cNvPr id="0" name=""/>
        <dsp:cNvSpPr/>
      </dsp:nvSpPr>
      <dsp:spPr>
        <a:xfrm rot="10800000">
          <a:off x="0" y="2745"/>
          <a:ext cx="9144000" cy="893491"/>
        </a:xfrm>
        <a:prstGeom prst="upArrowCallout">
          <a:avLst/>
        </a:prstGeom>
        <a:gradFill rotWithShape="0">
          <a:gsLst>
            <a:gs pos="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  <a:gs pos="30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4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20000"/>
              </a:schemeClr>
            </a:gs>
            <a:gs pos="5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18000"/>
              </a:schemeClr>
            </a:gs>
            <a:gs pos="73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10000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Idea: develop a PPC Symptom tool</a:t>
          </a:r>
          <a:endParaRPr lang="en-US" sz="1800" kern="1200" dirty="0"/>
        </a:p>
      </dsp:txBody>
      <dsp:txXfrm rot="10800000">
        <a:off x="0" y="2745"/>
        <a:ext cx="9144000" cy="580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B56BA-7AE7-B04F-89D7-AFFFD2F5118B}">
      <dsp:nvSpPr>
        <dsp:cNvPr id="0" name=""/>
        <dsp:cNvSpPr/>
      </dsp:nvSpPr>
      <dsp:spPr>
        <a:xfrm>
          <a:off x="0" y="5619548"/>
          <a:ext cx="9144000" cy="5269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During project</a:t>
          </a:r>
          <a:endParaRPr lang="en-US" sz="1800" kern="1200" dirty="0"/>
        </a:p>
      </dsp:txBody>
      <dsp:txXfrm>
        <a:off x="0" y="5619548"/>
        <a:ext cx="9144000" cy="284527"/>
      </dsp:txXfrm>
    </dsp:sp>
    <dsp:sp modelId="{B98B3FA0-E3EC-7B4C-ADDA-7016B0D7A7B5}">
      <dsp:nvSpPr>
        <dsp:cNvPr id="0" name=""/>
        <dsp:cNvSpPr/>
      </dsp:nvSpPr>
      <dsp:spPr>
        <a:xfrm>
          <a:off x="0" y="5893537"/>
          <a:ext cx="9144000" cy="2423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Recruitment: interviews </a:t>
          </a:r>
          <a:endParaRPr lang="en-US" sz="1800" kern="1200" dirty="0"/>
        </a:p>
      </dsp:txBody>
      <dsp:txXfrm>
        <a:off x="0" y="5893537"/>
        <a:ext cx="9144000" cy="242375"/>
      </dsp:txXfrm>
    </dsp:sp>
    <dsp:sp modelId="{2A8E2B8C-1C4A-7A4C-B551-FF968381A6F2}">
      <dsp:nvSpPr>
        <dsp:cNvPr id="0" name=""/>
        <dsp:cNvSpPr/>
      </dsp:nvSpPr>
      <dsp:spPr>
        <a:xfrm rot="10800000">
          <a:off x="0" y="4817076"/>
          <a:ext cx="9144000" cy="810375"/>
        </a:xfrm>
        <a:prstGeom prst="upArrowCallout">
          <a:avLst/>
        </a:prstGeom>
        <a:gradFill rotWithShape="0">
          <a:gsLst>
            <a:gs pos="0">
              <a:schemeClr val="accent3">
                <a:hueOff val="2825413"/>
                <a:satOff val="301"/>
                <a:lumOff val="-2240"/>
                <a:alphaOff val="0"/>
                <a:shade val="67000"/>
                <a:satMod val="150000"/>
              </a:schemeClr>
            </a:gs>
            <a:gs pos="30000">
              <a:schemeClr val="accent3">
                <a:hueOff val="2825413"/>
                <a:satOff val="301"/>
                <a:lumOff val="-2240"/>
                <a:alphaOff val="0"/>
                <a:shade val="94000"/>
                <a:satMod val="130000"/>
              </a:schemeClr>
            </a:gs>
            <a:gs pos="45000">
              <a:schemeClr val="accent3">
                <a:hueOff val="2825413"/>
                <a:satOff val="301"/>
                <a:lumOff val="-2240"/>
                <a:alphaOff val="0"/>
                <a:shade val="100000"/>
                <a:satMod val="120000"/>
              </a:schemeClr>
            </a:gs>
            <a:gs pos="55000">
              <a:schemeClr val="accent3">
                <a:hueOff val="2825413"/>
                <a:satOff val="301"/>
                <a:lumOff val="-2240"/>
                <a:alphaOff val="0"/>
                <a:shade val="100000"/>
                <a:satMod val="118000"/>
              </a:schemeClr>
            </a:gs>
            <a:gs pos="73000">
              <a:schemeClr val="accent3">
                <a:hueOff val="2825413"/>
                <a:satOff val="301"/>
                <a:lumOff val="-2240"/>
                <a:alphaOff val="0"/>
                <a:shade val="94000"/>
                <a:satMod val="130000"/>
              </a:schemeClr>
            </a:gs>
            <a:gs pos="100000">
              <a:schemeClr val="accent3">
                <a:hueOff val="2825413"/>
                <a:satOff val="301"/>
                <a:lumOff val="-224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starts</a:t>
          </a:r>
          <a:endParaRPr lang="en-US" sz="1800" kern="1200" dirty="0"/>
        </a:p>
      </dsp:txBody>
      <dsp:txXfrm rot="10800000">
        <a:off x="0" y="4817076"/>
        <a:ext cx="9144000" cy="526557"/>
      </dsp:txXfrm>
    </dsp:sp>
    <dsp:sp modelId="{039D7C0E-3384-3441-96E0-736B351F5D82}">
      <dsp:nvSpPr>
        <dsp:cNvPr id="0" name=""/>
        <dsp:cNvSpPr/>
      </dsp:nvSpPr>
      <dsp:spPr>
        <a:xfrm rot="10800000">
          <a:off x="0" y="4014604"/>
          <a:ext cx="9144000" cy="810375"/>
        </a:xfrm>
        <a:prstGeom prst="upArrowCallout">
          <a:avLst/>
        </a:prstGeom>
        <a:gradFill rotWithShape="0">
          <a:gsLst>
            <a:gs pos="0">
              <a:schemeClr val="accent3">
                <a:hueOff val="5650826"/>
                <a:satOff val="603"/>
                <a:lumOff val="-4481"/>
                <a:alphaOff val="0"/>
                <a:shade val="67000"/>
                <a:satMod val="150000"/>
              </a:schemeClr>
            </a:gs>
            <a:gs pos="30000">
              <a:schemeClr val="accent3">
                <a:hueOff val="5650826"/>
                <a:satOff val="603"/>
                <a:lumOff val="-4481"/>
                <a:alphaOff val="0"/>
                <a:shade val="94000"/>
                <a:satMod val="130000"/>
              </a:schemeClr>
            </a:gs>
            <a:gs pos="45000">
              <a:schemeClr val="accent3">
                <a:hueOff val="5650826"/>
                <a:satOff val="603"/>
                <a:lumOff val="-4481"/>
                <a:alphaOff val="0"/>
                <a:shade val="100000"/>
                <a:satMod val="120000"/>
              </a:schemeClr>
            </a:gs>
            <a:gs pos="55000">
              <a:schemeClr val="accent3">
                <a:hueOff val="5650826"/>
                <a:satOff val="603"/>
                <a:lumOff val="-4481"/>
                <a:alphaOff val="0"/>
                <a:shade val="100000"/>
                <a:satMod val="118000"/>
              </a:schemeClr>
            </a:gs>
            <a:gs pos="73000">
              <a:schemeClr val="accent3">
                <a:hueOff val="5650826"/>
                <a:satOff val="603"/>
                <a:lumOff val="-4481"/>
                <a:alphaOff val="0"/>
                <a:shade val="94000"/>
                <a:satMod val="130000"/>
              </a:schemeClr>
            </a:gs>
            <a:gs pos="100000">
              <a:schemeClr val="accent3">
                <a:hueOff val="5650826"/>
                <a:satOff val="603"/>
                <a:lumOff val="-448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Ethics</a:t>
          </a:r>
          <a:endParaRPr lang="en-US" sz="1800" kern="1200" dirty="0"/>
        </a:p>
      </dsp:txBody>
      <dsp:txXfrm rot="-10800000">
        <a:off x="0" y="4014604"/>
        <a:ext cx="9144000" cy="284441"/>
      </dsp:txXfrm>
    </dsp:sp>
    <dsp:sp modelId="{BAD2009F-35D9-3B48-8486-58369F730250}">
      <dsp:nvSpPr>
        <dsp:cNvPr id="0" name=""/>
        <dsp:cNvSpPr/>
      </dsp:nvSpPr>
      <dsp:spPr>
        <a:xfrm>
          <a:off x="0" y="4299045"/>
          <a:ext cx="4572000" cy="242302"/>
        </a:xfrm>
        <a:prstGeom prst="rect">
          <a:avLst/>
        </a:prstGeom>
        <a:solidFill>
          <a:schemeClr val="accent3">
            <a:tint val="40000"/>
            <a:alpha val="90000"/>
            <a:hueOff val="2943536"/>
            <a:satOff val="-7781"/>
            <a:lumOff val="-60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943536"/>
              <a:satOff val="-7781"/>
              <a:lumOff val="-6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Proportionate review </a:t>
          </a:r>
          <a:endParaRPr lang="en-US" sz="1800" kern="1200" dirty="0"/>
        </a:p>
      </dsp:txBody>
      <dsp:txXfrm>
        <a:off x="0" y="4299045"/>
        <a:ext cx="4572000" cy="242302"/>
      </dsp:txXfrm>
    </dsp:sp>
    <dsp:sp modelId="{9DB9914F-E2AE-A943-BDC8-8BF84959890E}">
      <dsp:nvSpPr>
        <dsp:cNvPr id="0" name=""/>
        <dsp:cNvSpPr/>
      </dsp:nvSpPr>
      <dsp:spPr>
        <a:xfrm>
          <a:off x="4572000" y="4299045"/>
          <a:ext cx="4572000" cy="242302"/>
        </a:xfrm>
        <a:prstGeom prst="rect">
          <a:avLst/>
        </a:prstGeom>
        <a:solidFill>
          <a:schemeClr val="accent3">
            <a:tint val="40000"/>
            <a:alpha val="90000"/>
            <a:hueOff val="5887072"/>
            <a:satOff val="-15561"/>
            <a:lumOff val="-120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887072"/>
              <a:satOff val="-15561"/>
              <a:lumOff val="-12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Committee: accepted-parent group</a:t>
          </a:r>
          <a:endParaRPr lang="en-US" sz="1800" kern="1200" dirty="0"/>
        </a:p>
      </dsp:txBody>
      <dsp:txXfrm>
        <a:off x="4572000" y="4299045"/>
        <a:ext cx="4572000" cy="242302"/>
      </dsp:txXfrm>
    </dsp:sp>
    <dsp:sp modelId="{DFC1D512-B3D7-1C4A-A70A-2197D1D8053B}">
      <dsp:nvSpPr>
        <dsp:cNvPr id="0" name=""/>
        <dsp:cNvSpPr/>
      </dsp:nvSpPr>
      <dsp:spPr>
        <a:xfrm rot="10800000">
          <a:off x="0" y="3212131"/>
          <a:ext cx="9144000" cy="810375"/>
        </a:xfrm>
        <a:prstGeom prst="upArrowCallout">
          <a:avLst/>
        </a:prstGeom>
        <a:gradFill rotWithShape="0">
          <a:gsLst>
            <a:gs pos="0">
              <a:schemeClr val="accent3">
                <a:hueOff val="8476239"/>
                <a:satOff val="904"/>
                <a:lumOff val="-6721"/>
                <a:alphaOff val="0"/>
                <a:shade val="67000"/>
                <a:satMod val="150000"/>
              </a:schemeClr>
            </a:gs>
            <a:gs pos="30000">
              <a:schemeClr val="accent3">
                <a:hueOff val="8476239"/>
                <a:satOff val="904"/>
                <a:lumOff val="-6721"/>
                <a:alphaOff val="0"/>
                <a:shade val="94000"/>
                <a:satMod val="130000"/>
              </a:schemeClr>
            </a:gs>
            <a:gs pos="45000">
              <a:schemeClr val="accent3">
                <a:hueOff val="8476239"/>
                <a:satOff val="904"/>
                <a:lumOff val="-6721"/>
                <a:alphaOff val="0"/>
                <a:shade val="100000"/>
                <a:satMod val="120000"/>
              </a:schemeClr>
            </a:gs>
            <a:gs pos="55000">
              <a:schemeClr val="accent3">
                <a:hueOff val="8476239"/>
                <a:satOff val="904"/>
                <a:lumOff val="-6721"/>
                <a:alphaOff val="0"/>
                <a:shade val="100000"/>
                <a:satMod val="118000"/>
              </a:schemeClr>
            </a:gs>
            <a:gs pos="73000">
              <a:schemeClr val="accent3">
                <a:hueOff val="8476239"/>
                <a:satOff val="904"/>
                <a:lumOff val="-6721"/>
                <a:alphaOff val="0"/>
                <a:shade val="94000"/>
                <a:satMod val="130000"/>
              </a:schemeClr>
            </a:gs>
            <a:gs pos="100000">
              <a:schemeClr val="accent3">
                <a:hueOff val="8476239"/>
                <a:satOff val="904"/>
                <a:lumOff val="-672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and development (R&amp;D)</a:t>
          </a:r>
          <a:endParaRPr lang="en-US" sz="1800" kern="1200" dirty="0"/>
        </a:p>
      </dsp:txBody>
      <dsp:txXfrm rot="10800000">
        <a:off x="0" y="3212131"/>
        <a:ext cx="9144000" cy="526557"/>
      </dsp:txXfrm>
    </dsp:sp>
    <dsp:sp modelId="{CA397DF5-BD7A-8A4B-A4F9-28E1F846229A}">
      <dsp:nvSpPr>
        <dsp:cNvPr id="0" name=""/>
        <dsp:cNvSpPr/>
      </dsp:nvSpPr>
      <dsp:spPr>
        <a:xfrm rot="10800000">
          <a:off x="0" y="2409659"/>
          <a:ext cx="9144000" cy="810375"/>
        </a:xfrm>
        <a:prstGeom prst="upArrowCallout">
          <a:avLst/>
        </a:prstGeom>
        <a:gradFill rotWithShape="0">
          <a:gsLst>
            <a:gs pos="0">
              <a:schemeClr val="accent3">
                <a:hueOff val="11301652"/>
                <a:satOff val="1205"/>
                <a:lumOff val="-8962"/>
                <a:alphaOff val="0"/>
                <a:shade val="67000"/>
                <a:satMod val="150000"/>
              </a:schemeClr>
            </a:gs>
            <a:gs pos="30000">
              <a:schemeClr val="accent3">
                <a:hueOff val="11301652"/>
                <a:satOff val="1205"/>
                <a:lumOff val="-8962"/>
                <a:alphaOff val="0"/>
                <a:shade val="94000"/>
                <a:satMod val="130000"/>
              </a:schemeClr>
            </a:gs>
            <a:gs pos="45000">
              <a:schemeClr val="accent3">
                <a:hueOff val="11301652"/>
                <a:satOff val="1205"/>
                <a:lumOff val="-8962"/>
                <a:alphaOff val="0"/>
                <a:shade val="100000"/>
                <a:satMod val="120000"/>
              </a:schemeClr>
            </a:gs>
            <a:gs pos="55000">
              <a:schemeClr val="accent3">
                <a:hueOff val="11301652"/>
                <a:satOff val="1205"/>
                <a:lumOff val="-8962"/>
                <a:alphaOff val="0"/>
                <a:shade val="100000"/>
                <a:satMod val="118000"/>
              </a:schemeClr>
            </a:gs>
            <a:gs pos="73000">
              <a:schemeClr val="accent3">
                <a:hueOff val="11301652"/>
                <a:satOff val="1205"/>
                <a:lumOff val="-8962"/>
                <a:alphaOff val="0"/>
                <a:shade val="94000"/>
                <a:satMod val="130000"/>
              </a:schemeClr>
            </a:gs>
            <a:gs pos="100000">
              <a:schemeClr val="accent3">
                <a:hueOff val="11301652"/>
                <a:satOff val="1205"/>
                <a:lumOff val="-896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Statistician review</a:t>
          </a:r>
          <a:endParaRPr lang="en-US" sz="1800" kern="1200" dirty="0"/>
        </a:p>
      </dsp:txBody>
      <dsp:txXfrm rot="10800000">
        <a:off x="0" y="2409659"/>
        <a:ext cx="9144000" cy="526557"/>
      </dsp:txXfrm>
    </dsp:sp>
    <dsp:sp modelId="{99FEBD93-C150-FB48-AC75-C4F4BAAE0C25}">
      <dsp:nvSpPr>
        <dsp:cNvPr id="0" name=""/>
        <dsp:cNvSpPr/>
      </dsp:nvSpPr>
      <dsp:spPr>
        <a:xfrm rot="10800000">
          <a:off x="0" y="1607187"/>
          <a:ext cx="9144000" cy="810375"/>
        </a:xfrm>
        <a:prstGeom prst="upArrowCallout">
          <a:avLst/>
        </a:prstGeom>
        <a:gradFill rotWithShape="0">
          <a:gsLst>
            <a:gs pos="0">
              <a:schemeClr val="accent3">
                <a:hueOff val="14127065"/>
                <a:satOff val="1506"/>
                <a:lumOff val="-11202"/>
                <a:alphaOff val="0"/>
                <a:shade val="67000"/>
                <a:satMod val="150000"/>
              </a:schemeClr>
            </a:gs>
            <a:gs pos="30000">
              <a:schemeClr val="accent3">
                <a:hueOff val="14127065"/>
                <a:satOff val="1506"/>
                <a:lumOff val="-11202"/>
                <a:alphaOff val="0"/>
                <a:shade val="94000"/>
                <a:satMod val="130000"/>
              </a:schemeClr>
            </a:gs>
            <a:gs pos="45000">
              <a:schemeClr val="accent3">
                <a:hueOff val="14127065"/>
                <a:satOff val="1506"/>
                <a:lumOff val="-11202"/>
                <a:alphaOff val="0"/>
                <a:shade val="100000"/>
                <a:satMod val="120000"/>
              </a:schemeClr>
            </a:gs>
            <a:gs pos="55000">
              <a:schemeClr val="accent3">
                <a:hueOff val="14127065"/>
                <a:satOff val="1506"/>
                <a:lumOff val="-11202"/>
                <a:alphaOff val="0"/>
                <a:shade val="100000"/>
                <a:satMod val="118000"/>
              </a:schemeClr>
            </a:gs>
            <a:gs pos="73000">
              <a:schemeClr val="accent3">
                <a:hueOff val="14127065"/>
                <a:satOff val="1506"/>
                <a:lumOff val="-11202"/>
                <a:alphaOff val="0"/>
                <a:shade val="94000"/>
                <a:satMod val="130000"/>
              </a:schemeClr>
            </a:gs>
            <a:gs pos="100000">
              <a:schemeClr val="accent3">
                <a:hueOff val="14127065"/>
                <a:satOff val="1506"/>
                <a:lumOff val="-1120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Peer and/or user review: parent group</a:t>
          </a:r>
          <a:endParaRPr lang="en-US" sz="1800" kern="1200" dirty="0"/>
        </a:p>
      </dsp:txBody>
      <dsp:txXfrm rot="10800000">
        <a:off x="0" y="1607187"/>
        <a:ext cx="9144000" cy="526557"/>
      </dsp:txXfrm>
    </dsp:sp>
    <dsp:sp modelId="{116C34CC-D46E-1B44-8DFB-7CF9AA83BA9B}">
      <dsp:nvSpPr>
        <dsp:cNvPr id="0" name=""/>
        <dsp:cNvSpPr/>
      </dsp:nvSpPr>
      <dsp:spPr>
        <a:xfrm rot="10800000">
          <a:off x="0" y="804715"/>
          <a:ext cx="9144000" cy="810375"/>
        </a:xfrm>
        <a:prstGeom prst="upArrowCallout">
          <a:avLst/>
        </a:prstGeom>
        <a:gradFill rotWithShape="0">
          <a:gsLst>
            <a:gs pos="0">
              <a:schemeClr val="accent3">
                <a:hueOff val="16952477"/>
                <a:satOff val="1808"/>
                <a:lumOff val="-13443"/>
                <a:alphaOff val="0"/>
                <a:shade val="67000"/>
                <a:satMod val="150000"/>
              </a:schemeClr>
            </a:gs>
            <a:gs pos="30000">
              <a:schemeClr val="accent3">
                <a:hueOff val="16952477"/>
                <a:satOff val="1808"/>
                <a:lumOff val="-13443"/>
                <a:alphaOff val="0"/>
                <a:shade val="94000"/>
                <a:satMod val="130000"/>
              </a:schemeClr>
            </a:gs>
            <a:gs pos="45000">
              <a:schemeClr val="accent3">
                <a:hueOff val="16952477"/>
                <a:satOff val="1808"/>
                <a:lumOff val="-13443"/>
                <a:alphaOff val="0"/>
                <a:shade val="100000"/>
                <a:satMod val="120000"/>
              </a:schemeClr>
            </a:gs>
            <a:gs pos="55000">
              <a:schemeClr val="accent3">
                <a:hueOff val="16952477"/>
                <a:satOff val="1808"/>
                <a:lumOff val="-13443"/>
                <a:alphaOff val="0"/>
                <a:shade val="100000"/>
                <a:satMod val="118000"/>
              </a:schemeClr>
            </a:gs>
            <a:gs pos="73000">
              <a:schemeClr val="accent3">
                <a:hueOff val="16952477"/>
                <a:satOff val="1808"/>
                <a:lumOff val="-13443"/>
                <a:alphaOff val="0"/>
                <a:shade val="94000"/>
                <a:satMod val="130000"/>
              </a:schemeClr>
            </a:gs>
            <a:gs pos="100000">
              <a:schemeClr val="accent3">
                <a:hueOff val="16952477"/>
                <a:satOff val="1808"/>
                <a:lumOff val="-1344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 this idea up</a:t>
          </a:r>
          <a:endParaRPr lang="en-US" sz="1800" kern="1200" dirty="0"/>
        </a:p>
      </dsp:txBody>
      <dsp:txXfrm rot="-10800000">
        <a:off x="0" y="804715"/>
        <a:ext cx="9144000" cy="284441"/>
      </dsp:txXfrm>
    </dsp:sp>
    <dsp:sp modelId="{27D90CCC-A9B7-A044-84D9-61C5046DFF45}">
      <dsp:nvSpPr>
        <dsp:cNvPr id="0" name=""/>
        <dsp:cNvSpPr/>
      </dsp:nvSpPr>
      <dsp:spPr>
        <a:xfrm>
          <a:off x="1116" y="1089157"/>
          <a:ext cx="1828353" cy="242302"/>
        </a:xfrm>
        <a:prstGeom prst="rect">
          <a:avLst/>
        </a:prstGeom>
        <a:solidFill>
          <a:schemeClr val="accent3">
            <a:tint val="40000"/>
            <a:alpha val="90000"/>
            <a:hueOff val="8830608"/>
            <a:satOff val="-23342"/>
            <a:lumOff val="-181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830608"/>
              <a:satOff val="-23342"/>
              <a:lumOff val="-18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Feasibility YES?</a:t>
          </a:r>
          <a:endParaRPr lang="en-US" sz="1800" kern="1200" dirty="0"/>
        </a:p>
      </dsp:txBody>
      <dsp:txXfrm>
        <a:off x="1116" y="1089157"/>
        <a:ext cx="1828353" cy="242302"/>
      </dsp:txXfrm>
    </dsp:sp>
    <dsp:sp modelId="{EC659B44-4805-554F-9B4C-E571F12644DF}">
      <dsp:nvSpPr>
        <dsp:cNvPr id="0" name=""/>
        <dsp:cNvSpPr/>
      </dsp:nvSpPr>
      <dsp:spPr>
        <a:xfrm>
          <a:off x="1829469" y="1089157"/>
          <a:ext cx="1828353" cy="242302"/>
        </a:xfrm>
        <a:prstGeom prst="rect">
          <a:avLst/>
        </a:prstGeom>
        <a:solidFill>
          <a:schemeClr val="accent3">
            <a:tint val="40000"/>
            <a:alpha val="90000"/>
            <a:hueOff val="11774145"/>
            <a:satOff val="-31123"/>
            <a:lumOff val="-241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1774145"/>
              <a:satOff val="-31123"/>
              <a:lumOff val="-24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Resources-YES</a:t>
          </a:r>
          <a:endParaRPr lang="en-US" sz="1800" kern="1200" dirty="0"/>
        </a:p>
      </dsp:txBody>
      <dsp:txXfrm>
        <a:off x="1829469" y="1089157"/>
        <a:ext cx="1828353" cy="242302"/>
      </dsp:txXfrm>
    </dsp:sp>
    <dsp:sp modelId="{728E793B-2911-5D4F-B313-9FABAA7EF881}">
      <dsp:nvSpPr>
        <dsp:cNvPr id="0" name=""/>
        <dsp:cNvSpPr/>
      </dsp:nvSpPr>
      <dsp:spPr>
        <a:xfrm>
          <a:off x="3657823" y="1089157"/>
          <a:ext cx="1828353" cy="242302"/>
        </a:xfrm>
        <a:prstGeom prst="rect">
          <a:avLst/>
        </a:prstGeom>
        <a:solidFill>
          <a:schemeClr val="accent3">
            <a:tint val="40000"/>
            <a:alpha val="90000"/>
            <a:hueOff val="14717681"/>
            <a:satOff val="-38904"/>
            <a:lumOff val="-302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4717681"/>
              <a:satOff val="-38904"/>
              <a:lumOff val="-30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Funding- YES</a:t>
          </a:r>
          <a:endParaRPr lang="en-US" sz="1800" kern="1200" dirty="0"/>
        </a:p>
      </dsp:txBody>
      <dsp:txXfrm>
        <a:off x="3657823" y="1089157"/>
        <a:ext cx="1828353" cy="242302"/>
      </dsp:txXfrm>
    </dsp:sp>
    <dsp:sp modelId="{02290774-31CE-C441-9270-A145F988EEB5}">
      <dsp:nvSpPr>
        <dsp:cNvPr id="0" name=""/>
        <dsp:cNvSpPr/>
      </dsp:nvSpPr>
      <dsp:spPr>
        <a:xfrm>
          <a:off x="5486176" y="1089157"/>
          <a:ext cx="1828353" cy="242302"/>
        </a:xfrm>
        <a:prstGeom prst="rect">
          <a:avLst/>
        </a:prstGeom>
        <a:solidFill>
          <a:schemeClr val="accent3">
            <a:tint val="40000"/>
            <a:alpha val="90000"/>
            <a:hueOff val="17661216"/>
            <a:satOff val="-46684"/>
            <a:lumOff val="-362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7661216"/>
              <a:satOff val="-46684"/>
              <a:lumOff val="-3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Team skills NO</a:t>
          </a:r>
          <a:endParaRPr lang="en-US" sz="1800" kern="1200" dirty="0"/>
        </a:p>
      </dsp:txBody>
      <dsp:txXfrm>
        <a:off x="5486176" y="1089157"/>
        <a:ext cx="1828353" cy="242302"/>
      </dsp:txXfrm>
    </dsp:sp>
    <dsp:sp modelId="{5074A15D-9536-5647-9710-BD67D5B9A91D}">
      <dsp:nvSpPr>
        <dsp:cNvPr id="0" name=""/>
        <dsp:cNvSpPr/>
      </dsp:nvSpPr>
      <dsp:spPr>
        <a:xfrm>
          <a:off x="7314530" y="1089157"/>
          <a:ext cx="1828353" cy="242302"/>
        </a:xfrm>
        <a:prstGeom prst="rect">
          <a:avLst/>
        </a:prstGeom>
        <a:solidFill>
          <a:schemeClr val="accent3">
            <a:tint val="40000"/>
            <a:alpha val="90000"/>
            <a:hueOff val="20604752"/>
            <a:satOff val="-54465"/>
            <a:lumOff val="-423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0604752"/>
              <a:satOff val="-54465"/>
              <a:lumOff val="-42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?Training NO</a:t>
          </a:r>
          <a:endParaRPr lang="en-US" sz="1800" kern="1200" dirty="0"/>
        </a:p>
      </dsp:txBody>
      <dsp:txXfrm>
        <a:off x="7314530" y="1089157"/>
        <a:ext cx="1828353" cy="242302"/>
      </dsp:txXfrm>
    </dsp:sp>
    <dsp:sp modelId="{E85DA0BB-9327-BC4A-9637-66DD3B5C9331}">
      <dsp:nvSpPr>
        <dsp:cNvPr id="0" name=""/>
        <dsp:cNvSpPr/>
      </dsp:nvSpPr>
      <dsp:spPr>
        <a:xfrm rot="10800000">
          <a:off x="0" y="2243"/>
          <a:ext cx="9144000" cy="810375"/>
        </a:xfrm>
        <a:prstGeom prst="upArrowCallout">
          <a:avLst/>
        </a:prstGeom>
        <a:gradFill rotWithShape="0">
          <a:gsLst>
            <a:gs pos="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  <a:gs pos="30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4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20000"/>
              </a:schemeClr>
            </a:gs>
            <a:gs pos="5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18000"/>
              </a:schemeClr>
            </a:gs>
            <a:gs pos="73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10000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Idea: qualitative and quantitative</a:t>
          </a:r>
          <a:endParaRPr lang="en-US" sz="1800" kern="1200" dirty="0"/>
        </a:p>
      </dsp:txBody>
      <dsp:txXfrm rot="10800000">
        <a:off x="0" y="2243"/>
        <a:ext cx="9144000" cy="5265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95018-A661-9643-AFC0-CF4B14B1EF9B}">
      <dsp:nvSpPr>
        <dsp:cNvPr id="0" name=""/>
        <dsp:cNvSpPr/>
      </dsp:nvSpPr>
      <dsp:spPr>
        <a:xfrm>
          <a:off x="0" y="5680810"/>
          <a:ext cx="9144000" cy="4661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After project</a:t>
          </a:r>
          <a:endParaRPr lang="en-US" sz="1800" kern="1200" dirty="0"/>
        </a:p>
      </dsp:txBody>
      <dsp:txXfrm>
        <a:off x="0" y="5680810"/>
        <a:ext cx="9144000" cy="251697"/>
      </dsp:txXfrm>
    </dsp:sp>
    <dsp:sp modelId="{80C3C0EE-0B71-3D4F-9A36-3E2CCDBD4FB8}">
      <dsp:nvSpPr>
        <dsp:cNvPr id="0" name=""/>
        <dsp:cNvSpPr/>
      </dsp:nvSpPr>
      <dsp:spPr>
        <a:xfrm>
          <a:off x="4464" y="5923185"/>
          <a:ext cx="3045023" cy="21440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</a:t>
          </a:r>
          <a:endParaRPr lang="en-US" sz="1800" kern="1200" dirty="0"/>
        </a:p>
      </dsp:txBody>
      <dsp:txXfrm>
        <a:off x="4464" y="5923185"/>
        <a:ext cx="3045023" cy="214408"/>
      </dsp:txXfrm>
    </dsp:sp>
    <dsp:sp modelId="{4BB4FB20-4593-0B47-A8E9-D17E869C05F9}">
      <dsp:nvSpPr>
        <dsp:cNvPr id="0" name=""/>
        <dsp:cNvSpPr/>
      </dsp:nvSpPr>
      <dsp:spPr>
        <a:xfrm>
          <a:off x="3049488" y="5923185"/>
          <a:ext cx="3045023" cy="214408"/>
        </a:xfrm>
        <a:prstGeom prst="rect">
          <a:avLst/>
        </a:prstGeom>
        <a:solidFill>
          <a:schemeClr val="accent3">
            <a:tint val="40000"/>
            <a:alpha val="90000"/>
            <a:hueOff val="1584981"/>
            <a:satOff val="-4190"/>
            <a:lumOff val="-32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84981"/>
              <a:satOff val="-4190"/>
              <a:lumOff val="-3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Write up</a:t>
          </a:r>
          <a:endParaRPr lang="en-US" sz="1800" kern="1200" dirty="0"/>
        </a:p>
      </dsp:txBody>
      <dsp:txXfrm>
        <a:off x="3049488" y="5923185"/>
        <a:ext cx="3045023" cy="214408"/>
      </dsp:txXfrm>
    </dsp:sp>
    <dsp:sp modelId="{472E2F3D-1709-4B4F-9741-FA0567F7B3A1}">
      <dsp:nvSpPr>
        <dsp:cNvPr id="0" name=""/>
        <dsp:cNvSpPr/>
      </dsp:nvSpPr>
      <dsp:spPr>
        <a:xfrm>
          <a:off x="6094511" y="5923185"/>
          <a:ext cx="3045023" cy="214408"/>
        </a:xfrm>
        <a:prstGeom prst="rect">
          <a:avLst/>
        </a:prstGeom>
        <a:solidFill>
          <a:schemeClr val="accent3">
            <a:tint val="40000"/>
            <a:alpha val="90000"/>
            <a:hueOff val="3169962"/>
            <a:satOff val="-8379"/>
            <a:lumOff val="-65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169962"/>
              <a:satOff val="-8379"/>
              <a:lumOff val="-6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Dissemination</a:t>
          </a:r>
          <a:endParaRPr lang="en-US" sz="1800" kern="1200" dirty="0"/>
        </a:p>
      </dsp:txBody>
      <dsp:txXfrm>
        <a:off x="6094511" y="5923185"/>
        <a:ext cx="3045023" cy="214408"/>
      </dsp:txXfrm>
    </dsp:sp>
    <dsp:sp modelId="{45ECEEDF-1419-2244-AB45-0A9E54999C8D}">
      <dsp:nvSpPr>
        <dsp:cNvPr id="0" name=""/>
        <dsp:cNvSpPr/>
      </dsp:nvSpPr>
      <dsp:spPr>
        <a:xfrm rot="10800000">
          <a:off x="0" y="4970931"/>
          <a:ext cx="9144000" cy="716870"/>
        </a:xfrm>
        <a:prstGeom prst="upArrowCallout">
          <a:avLst/>
        </a:prstGeom>
        <a:gradFill rotWithShape="0">
          <a:gsLst>
            <a:gs pos="0">
              <a:schemeClr val="accent3">
                <a:hueOff val="2472236"/>
                <a:satOff val="264"/>
                <a:lumOff val="-1960"/>
                <a:alphaOff val="0"/>
                <a:shade val="67000"/>
                <a:satMod val="150000"/>
              </a:schemeClr>
            </a:gs>
            <a:gs pos="30000">
              <a:schemeClr val="accent3">
                <a:hueOff val="2472236"/>
                <a:satOff val="264"/>
                <a:lumOff val="-1960"/>
                <a:alphaOff val="0"/>
                <a:shade val="94000"/>
                <a:satMod val="130000"/>
              </a:schemeClr>
            </a:gs>
            <a:gs pos="45000">
              <a:schemeClr val="accent3">
                <a:hueOff val="2472236"/>
                <a:satOff val="264"/>
                <a:lumOff val="-1960"/>
                <a:alphaOff val="0"/>
                <a:shade val="100000"/>
                <a:satMod val="120000"/>
              </a:schemeClr>
            </a:gs>
            <a:gs pos="55000">
              <a:schemeClr val="accent3">
                <a:hueOff val="2472236"/>
                <a:satOff val="264"/>
                <a:lumOff val="-1960"/>
                <a:alphaOff val="0"/>
                <a:shade val="100000"/>
                <a:satMod val="118000"/>
              </a:schemeClr>
            </a:gs>
            <a:gs pos="73000">
              <a:schemeClr val="accent3">
                <a:hueOff val="2472236"/>
                <a:satOff val="264"/>
                <a:lumOff val="-1960"/>
                <a:alphaOff val="0"/>
                <a:shade val="94000"/>
                <a:satMod val="130000"/>
              </a:schemeClr>
            </a:gs>
            <a:gs pos="100000">
              <a:schemeClr val="accent3">
                <a:hueOff val="2472236"/>
                <a:satOff val="264"/>
                <a:lumOff val="-196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During project</a:t>
          </a:r>
          <a:endParaRPr lang="en-US" sz="1800" kern="1200" dirty="0"/>
        </a:p>
      </dsp:txBody>
      <dsp:txXfrm rot="-10800000">
        <a:off x="0" y="4970931"/>
        <a:ext cx="9144000" cy="251621"/>
      </dsp:txXfrm>
    </dsp:sp>
    <dsp:sp modelId="{BA926ECE-1BFE-BF4B-A6CB-693A4365E7E5}">
      <dsp:nvSpPr>
        <dsp:cNvPr id="0" name=""/>
        <dsp:cNvSpPr/>
      </dsp:nvSpPr>
      <dsp:spPr>
        <a:xfrm>
          <a:off x="0" y="5222553"/>
          <a:ext cx="2286000" cy="214344"/>
        </a:xfrm>
        <a:prstGeom prst="rect">
          <a:avLst/>
        </a:prstGeom>
        <a:solidFill>
          <a:schemeClr val="accent3">
            <a:tint val="40000"/>
            <a:alpha val="90000"/>
            <a:hueOff val="4754943"/>
            <a:satOff val="-12569"/>
            <a:lumOff val="-97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754943"/>
              <a:satOff val="-12569"/>
              <a:lumOff val="-9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Annual ethics update </a:t>
          </a:r>
          <a:endParaRPr lang="en-US" sz="1800" kern="1200" dirty="0"/>
        </a:p>
      </dsp:txBody>
      <dsp:txXfrm>
        <a:off x="0" y="5222553"/>
        <a:ext cx="2286000" cy="214344"/>
      </dsp:txXfrm>
    </dsp:sp>
    <dsp:sp modelId="{21EAF0B0-DCD2-4849-8D75-E1B5757FC13B}">
      <dsp:nvSpPr>
        <dsp:cNvPr id="0" name=""/>
        <dsp:cNvSpPr/>
      </dsp:nvSpPr>
      <dsp:spPr>
        <a:xfrm>
          <a:off x="2286000" y="5222553"/>
          <a:ext cx="2286000" cy="214344"/>
        </a:xfrm>
        <a:prstGeom prst="rect">
          <a:avLst/>
        </a:prstGeom>
        <a:solidFill>
          <a:schemeClr val="accent3">
            <a:tint val="40000"/>
            <a:alpha val="90000"/>
            <a:hueOff val="6339924"/>
            <a:satOff val="-16758"/>
            <a:lumOff val="-130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339924"/>
              <a:satOff val="-16758"/>
              <a:lumOff val="-13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Recruitment </a:t>
          </a:r>
          <a:endParaRPr lang="en-US" sz="1800" kern="1200" dirty="0"/>
        </a:p>
      </dsp:txBody>
      <dsp:txXfrm>
        <a:off x="2286000" y="5222553"/>
        <a:ext cx="2286000" cy="214344"/>
      </dsp:txXfrm>
    </dsp:sp>
    <dsp:sp modelId="{75248F07-7024-A843-A2F9-2D8692EA2996}">
      <dsp:nvSpPr>
        <dsp:cNvPr id="0" name=""/>
        <dsp:cNvSpPr/>
      </dsp:nvSpPr>
      <dsp:spPr>
        <a:xfrm>
          <a:off x="4572000" y="5222553"/>
          <a:ext cx="2286000" cy="214344"/>
        </a:xfrm>
        <a:prstGeom prst="rect">
          <a:avLst/>
        </a:prstGeom>
        <a:solidFill>
          <a:schemeClr val="accent3">
            <a:tint val="40000"/>
            <a:alpha val="90000"/>
            <a:hueOff val="7924904"/>
            <a:satOff val="-20948"/>
            <a:lumOff val="-162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924904"/>
              <a:satOff val="-20948"/>
              <a:lumOff val="-1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Feedback to reviews</a:t>
          </a:r>
          <a:endParaRPr lang="en-US" sz="1800" kern="1200" dirty="0"/>
        </a:p>
      </dsp:txBody>
      <dsp:txXfrm>
        <a:off x="4572000" y="5222553"/>
        <a:ext cx="2286000" cy="214344"/>
      </dsp:txXfrm>
    </dsp:sp>
    <dsp:sp modelId="{E5F1F962-3C88-7F4A-A238-5B6B6C46931E}">
      <dsp:nvSpPr>
        <dsp:cNvPr id="0" name=""/>
        <dsp:cNvSpPr/>
      </dsp:nvSpPr>
      <dsp:spPr>
        <a:xfrm>
          <a:off x="6858000" y="5222553"/>
          <a:ext cx="2286000" cy="214344"/>
        </a:xfrm>
        <a:prstGeom prst="rect">
          <a:avLst/>
        </a:prstGeom>
        <a:solidFill>
          <a:schemeClr val="accent3">
            <a:tint val="40000"/>
            <a:alpha val="90000"/>
            <a:hueOff val="9509886"/>
            <a:satOff val="-25138"/>
            <a:lumOff val="-19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509886"/>
              <a:satOff val="-25138"/>
              <a:lumOff val="-1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Feedback to funders</a:t>
          </a:r>
          <a:endParaRPr lang="en-US" sz="1800" kern="1200" dirty="0"/>
        </a:p>
      </dsp:txBody>
      <dsp:txXfrm>
        <a:off x="6858000" y="5222553"/>
        <a:ext cx="2286000" cy="214344"/>
      </dsp:txXfrm>
    </dsp:sp>
    <dsp:sp modelId="{2A8E2B8C-1C4A-7A4C-B551-FF968381A6F2}">
      <dsp:nvSpPr>
        <dsp:cNvPr id="0" name=""/>
        <dsp:cNvSpPr/>
      </dsp:nvSpPr>
      <dsp:spPr>
        <a:xfrm rot="10800000">
          <a:off x="0" y="4261052"/>
          <a:ext cx="9144000" cy="716870"/>
        </a:xfrm>
        <a:prstGeom prst="upArrowCallout">
          <a:avLst/>
        </a:prstGeom>
        <a:gradFill rotWithShape="0">
          <a:gsLst>
            <a:gs pos="0">
              <a:schemeClr val="accent3">
                <a:hueOff val="4944473"/>
                <a:satOff val="527"/>
                <a:lumOff val="-3921"/>
                <a:alphaOff val="0"/>
                <a:shade val="67000"/>
                <a:satMod val="150000"/>
              </a:schemeClr>
            </a:gs>
            <a:gs pos="30000">
              <a:schemeClr val="accent3">
                <a:hueOff val="4944473"/>
                <a:satOff val="527"/>
                <a:lumOff val="-3921"/>
                <a:alphaOff val="0"/>
                <a:shade val="94000"/>
                <a:satMod val="130000"/>
              </a:schemeClr>
            </a:gs>
            <a:gs pos="45000">
              <a:schemeClr val="accent3">
                <a:hueOff val="4944473"/>
                <a:satOff val="527"/>
                <a:lumOff val="-3921"/>
                <a:alphaOff val="0"/>
                <a:shade val="100000"/>
                <a:satMod val="120000"/>
              </a:schemeClr>
            </a:gs>
            <a:gs pos="55000">
              <a:schemeClr val="accent3">
                <a:hueOff val="4944473"/>
                <a:satOff val="527"/>
                <a:lumOff val="-3921"/>
                <a:alphaOff val="0"/>
                <a:shade val="100000"/>
                <a:satMod val="118000"/>
              </a:schemeClr>
            </a:gs>
            <a:gs pos="73000">
              <a:schemeClr val="accent3">
                <a:hueOff val="4944473"/>
                <a:satOff val="527"/>
                <a:lumOff val="-3921"/>
                <a:alphaOff val="0"/>
                <a:shade val="94000"/>
                <a:satMod val="130000"/>
              </a:schemeClr>
            </a:gs>
            <a:gs pos="100000">
              <a:schemeClr val="accent3">
                <a:hueOff val="4944473"/>
                <a:satOff val="527"/>
                <a:lumOff val="-392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starts</a:t>
          </a:r>
          <a:endParaRPr lang="en-US" sz="1800" kern="1200" dirty="0"/>
        </a:p>
      </dsp:txBody>
      <dsp:txXfrm rot="10800000">
        <a:off x="0" y="4261052"/>
        <a:ext cx="9144000" cy="465801"/>
      </dsp:txXfrm>
    </dsp:sp>
    <dsp:sp modelId="{039D7C0E-3384-3441-96E0-736B351F5D82}">
      <dsp:nvSpPr>
        <dsp:cNvPr id="0" name=""/>
        <dsp:cNvSpPr/>
      </dsp:nvSpPr>
      <dsp:spPr>
        <a:xfrm rot="10800000">
          <a:off x="0" y="3551173"/>
          <a:ext cx="9144000" cy="716870"/>
        </a:xfrm>
        <a:prstGeom prst="upArrowCallout">
          <a:avLst/>
        </a:prstGeom>
        <a:gradFill rotWithShape="0">
          <a:gsLst>
            <a:gs pos="0">
              <a:schemeClr val="accent3">
                <a:hueOff val="7416709"/>
                <a:satOff val="791"/>
                <a:lumOff val="-5881"/>
                <a:alphaOff val="0"/>
                <a:shade val="67000"/>
                <a:satMod val="150000"/>
              </a:schemeClr>
            </a:gs>
            <a:gs pos="30000">
              <a:schemeClr val="accent3">
                <a:hueOff val="7416709"/>
                <a:satOff val="791"/>
                <a:lumOff val="-5881"/>
                <a:alphaOff val="0"/>
                <a:shade val="94000"/>
                <a:satMod val="130000"/>
              </a:schemeClr>
            </a:gs>
            <a:gs pos="45000">
              <a:schemeClr val="accent3">
                <a:hueOff val="7416709"/>
                <a:satOff val="791"/>
                <a:lumOff val="-5881"/>
                <a:alphaOff val="0"/>
                <a:shade val="100000"/>
                <a:satMod val="120000"/>
              </a:schemeClr>
            </a:gs>
            <a:gs pos="55000">
              <a:schemeClr val="accent3">
                <a:hueOff val="7416709"/>
                <a:satOff val="791"/>
                <a:lumOff val="-5881"/>
                <a:alphaOff val="0"/>
                <a:shade val="100000"/>
                <a:satMod val="118000"/>
              </a:schemeClr>
            </a:gs>
            <a:gs pos="73000">
              <a:schemeClr val="accent3">
                <a:hueOff val="7416709"/>
                <a:satOff val="791"/>
                <a:lumOff val="-5881"/>
                <a:alphaOff val="0"/>
                <a:shade val="94000"/>
                <a:satMod val="130000"/>
              </a:schemeClr>
            </a:gs>
            <a:gs pos="100000">
              <a:schemeClr val="accent3">
                <a:hueOff val="7416709"/>
                <a:satOff val="791"/>
                <a:lumOff val="-588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Ethics</a:t>
          </a:r>
          <a:endParaRPr lang="en-US" sz="1800" kern="1200" dirty="0"/>
        </a:p>
      </dsp:txBody>
      <dsp:txXfrm rot="-10800000">
        <a:off x="0" y="3551173"/>
        <a:ext cx="9144000" cy="251621"/>
      </dsp:txXfrm>
    </dsp:sp>
    <dsp:sp modelId="{BAD2009F-35D9-3B48-8486-58369F730250}">
      <dsp:nvSpPr>
        <dsp:cNvPr id="0" name=""/>
        <dsp:cNvSpPr/>
      </dsp:nvSpPr>
      <dsp:spPr>
        <a:xfrm>
          <a:off x="0" y="3802794"/>
          <a:ext cx="4572000" cy="214344"/>
        </a:xfrm>
        <a:prstGeom prst="rect">
          <a:avLst/>
        </a:prstGeom>
        <a:solidFill>
          <a:schemeClr val="accent3">
            <a:tint val="40000"/>
            <a:alpha val="90000"/>
            <a:hueOff val="11094868"/>
            <a:satOff val="-29327"/>
            <a:lumOff val="-227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1094868"/>
              <a:satOff val="-29327"/>
              <a:lumOff val="-22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Proportionate review </a:t>
          </a:r>
          <a:endParaRPr lang="en-US" sz="1800" kern="1200" dirty="0"/>
        </a:p>
      </dsp:txBody>
      <dsp:txXfrm>
        <a:off x="0" y="3802794"/>
        <a:ext cx="4572000" cy="214344"/>
      </dsp:txXfrm>
    </dsp:sp>
    <dsp:sp modelId="{9DB9914F-E2AE-A943-BDC8-8BF84959890E}">
      <dsp:nvSpPr>
        <dsp:cNvPr id="0" name=""/>
        <dsp:cNvSpPr/>
      </dsp:nvSpPr>
      <dsp:spPr>
        <a:xfrm>
          <a:off x="4572000" y="3802794"/>
          <a:ext cx="4572000" cy="214344"/>
        </a:xfrm>
        <a:prstGeom prst="rect">
          <a:avLst/>
        </a:prstGeom>
        <a:solidFill>
          <a:schemeClr val="accent3">
            <a:tint val="40000"/>
            <a:alpha val="90000"/>
            <a:hueOff val="12679848"/>
            <a:satOff val="-33517"/>
            <a:lumOff val="-260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679848"/>
              <a:satOff val="-33517"/>
              <a:lumOff val="-26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Committee</a:t>
          </a:r>
          <a:endParaRPr lang="en-US" sz="1800" kern="1200" dirty="0"/>
        </a:p>
      </dsp:txBody>
      <dsp:txXfrm>
        <a:off x="4572000" y="3802794"/>
        <a:ext cx="4572000" cy="214344"/>
      </dsp:txXfrm>
    </dsp:sp>
    <dsp:sp modelId="{DFC1D512-B3D7-1C4A-A70A-2197D1D8053B}">
      <dsp:nvSpPr>
        <dsp:cNvPr id="0" name=""/>
        <dsp:cNvSpPr/>
      </dsp:nvSpPr>
      <dsp:spPr>
        <a:xfrm rot="10800000">
          <a:off x="0" y="2841294"/>
          <a:ext cx="9144000" cy="716870"/>
        </a:xfrm>
        <a:prstGeom prst="upArrowCallout">
          <a:avLst/>
        </a:prstGeom>
        <a:gradFill rotWithShape="0">
          <a:gsLst>
            <a:gs pos="0">
              <a:schemeClr val="accent3">
                <a:hueOff val="9888945"/>
                <a:satOff val="1055"/>
                <a:lumOff val="-7842"/>
                <a:alphaOff val="0"/>
                <a:shade val="67000"/>
                <a:satMod val="150000"/>
              </a:schemeClr>
            </a:gs>
            <a:gs pos="30000">
              <a:schemeClr val="accent3">
                <a:hueOff val="9888945"/>
                <a:satOff val="1055"/>
                <a:lumOff val="-7842"/>
                <a:alphaOff val="0"/>
                <a:shade val="94000"/>
                <a:satMod val="130000"/>
              </a:schemeClr>
            </a:gs>
            <a:gs pos="45000">
              <a:schemeClr val="accent3">
                <a:hueOff val="9888945"/>
                <a:satOff val="1055"/>
                <a:lumOff val="-7842"/>
                <a:alphaOff val="0"/>
                <a:shade val="100000"/>
                <a:satMod val="120000"/>
              </a:schemeClr>
            </a:gs>
            <a:gs pos="55000">
              <a:schemeClr val="accent3">
                <a:hueOff val="9888945"/>
                <a:satOff val="1055"/>
                <a:lumOff val="-7842"/>
                <a:alphaOff val="0"/>
                <a:shade val="100000"/>
                <a:satMod val="118000"/>
              </a:schemeClr>
            </a:gs>
            <a:gs pos="73000">
              <a:schemeClr val="accent3">
                <a:hueOff val="9888945"/>
                <a:satOff val="1055"/>
                <a:lumOff val="-7842"/>
                <a:alphaOff val="0"/>
                <a:shade val="94000"/>
                <a:satMod val="130000"/>
              </a:schemeClr>
            </a:gs>
            <a:gs pos="100000">
              <a:schemeClr val="accent3">
                <a:hueOff val="9888945"/>
                <a:satOff val="1055"/>
                <a:lumOff val="-784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and development (R&amp;D)</a:t>
          </a:r>
          <a:endParaRPr lang="en-US" sz="1800" kern="1200" dirty="0"/>
        </a:p>
      </dsp:txBody>
      <dsp:txXfrm rot="10800000">
        <a:off x="0" y="2841294"/>
        <a:ext cx="9144000" cy="465801"/>
      </dsp:txXfrm>
    </dsp:sp>
    <dsp:sp modelId="{CA397DF5-BD7A-8A4B-A4F9-28E1F846229A}">
      <dsp:nvSpPr>
        <dsp:cNvPr id="0" name=""/>
        <dsp:cNvSpPr/>
      </dsp:nvSpPr>
      <dsp:spPr>
        <a:xfrm rot="10800000">
          <a:off x="0" y="2131414"/>
          <a:ext cx="9144000" cy="716870"/>
        </a:xfrm>
        <a:prstGeom prst="upArrowCallout">
          <a:avLst/>
        </a:prstGeom>
        <a:gradFill rotWithShape="0">
          <a:gsLst>
            <a:gs pos="0">
              <a:schemeClr val="accent3">
                <a:hueOff val="12361181"/>
                <a:satOff val="1318"/>
                <a:lumOff val="-9802"/>
                <a:alphaOff val="0"/>
                <a:shade val="67000"/>
                <a:satMod val="150000"/>
              </a:schemeClr>
            </a:gs>
            <a:gs pos="30000">
              <a:schemeClr val="accent3">
                <a:hueOff val="12361181"/>
                <a:satOff val="1318"/>
                <a:lumOff val="-9802"/>
                <a:alphaOff val="0"/>
                <a:shade val="94000"/>
                <a:satMod val="130000"/>
              </a:schemeClr>
            </a:gs>
            <a:gs pos="45000">
              <a:schemeClr val="accent3">
                <a:hueOff val="12361181"/>
                <a:satOff val="1318"/>
                <a:lumOff val="-9802"/>
                <a:alphaOff val="0"/>
                <a:shade val="100000"/>
                <a:satMod val="120000"/>
              </a:schemeClr>
            </a:gs>
            <a:gs pos="55000">
              <a:schemeClr val="accent3">
                <a:hueOff val="12361181"/>
                <a:satOff val="1318"/>
                <a:lumOff val="-9802"/>
                <a:alphaOff val="0"/>
                <a:shade val="100000"/>
                <a:satMod val="118000"/>
              </a:schemeClr>
            </a:gs>
            <a:gs pos="73000">
              <a:schemeClr val="accent3">
                <a:hueOff val="12361181"/>
                <a:satOff val="1318"/>
                <a:lumOff val="-9802"/>
                <a:alphaOff val="0"/>
                <a:shade val="94000"/>
                <a:satMod val="130000"/>
              </a:schemeClr>
            </a:gs>
            <a:gs pos="100000">
              <a:schemeClr val="accent3">
                <a:hueOff val="12361181"/>
                <a:satOff val="1318"/>
                <a:lumOff val="-980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Statistician review</a:t>
          </a:r>
          <a:endParaRPr lang="en-US" sz="1800" kern="1200" dirty="0"/>
        </a:p>
      </dsp:txBody>
      <dsp:txXfrm rot="10800000">
        <a:off x="0" y="2131414"/>
        <a:ext cx="9144000" cy="465801"/>
      </dsp:txXfrm>
    </dsp:sp>
    <dsp:sp modelId="{99FEBD93-C150-FB48-AC75-C4F4BAAE0C25}">
      <dsp:nvSpPr>
        <dsp:cNvPr id="0" name=""/>
        <dsp:cNvSpPr/>
      </dsp:nvSpPr>
      <dsp:spPr>
        <a:xfrm rot="10800000">
          <a:off x="0" y="1421535"/>
          <a:ext cx="9144000" cy="716870"/>
        </a:xfrm>
        <a:prstGeom prst="upArrowCallout">
          <a:avLst/>
        </a:prstGeom>
        <a:gradFill rotWithShape="0">
          <a:gsLst>
            <a:gs pos="0">
              <a:schemeClr val="accent3">
                <a:hueOff val="14833418"/>
                <a:satOff val="1582"/>
                <a:lumOff val="-11762"/>
                <a:alphaOff val="0"/>
                <a:shade val="67000"/>
                <a:satMod val="150000"/>
              </a:schemeClr>
            </a:gs>
            <a:gs pos="30000">
              <a:schemeClr val="accent3">
                <a:hueOff val="14833418"/>
                <a:satOff val="1582"/>
                <a:lumOff val="-11762"/>
                <a:alphaOff val="0"/>
                <a:shade val="94000"/>
                <a:satMod val="130000"/>
              </a:schemeClr>
            </a:gs>
            <a:gs pos="45000">
              <a:schemeClr val="accent3">
                <a:hueOff val="14833418"/>
                <a:satOff val="1582"/>
                <a:lumOff val="-11762"/>
                <a:alphaOff val="0"/>
                <a:shade val="100000"/>
                <a:satMod val="120000"/>
              </a:schemeClr>
            </a:gs>
            <a:gs pos="55000">
              <a:schemeClr val="accent3">
                <a:hueOff val="14833418"/>
                <a:satOff val="1582"/>
                <a:lumOff val="-11762"/>
                <a:alphaOff val="0"/>
                <a:shade val="100000"/>
                <a:satMod val="118000"/>
              </a:schemeClr>
            </a:gs>
            <a:gs pos="73000">
              <a:schemeClr val="accent3">
                <a:hueOff val="14833418"/>
                <a:satOff val="1582"/>
                <a:lumOff val="-11762"/>
                <a:alphaOff val="0"/>
                <a:shade val="94000"/>
                <a:satMod val="130000"/>
              </a:schemeClr>
            </a:gs>
            <a:gs pos="100000">
              <a:schemeClr val="accent3">
                <a:hueOff val="14833418"/>
                <a:satOff val="1582"/>
                <a:lumOff val="-11762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Peer and/or user review</a:t>
          </a:r>
          <a:endParaRPr lang="en-US" sz="1800" kern="1200" dirty="0"/>
        </a:p>
      </dsp:txBody>
      <dsp:txXfrm rot="10800000">
        <a:off x="0" y="1421535"/>
        <a:ext cx="9144000" cy="465801"/>
      </dsp:txXfrm>
    </dsp:sp>
    <dsp:sp modelId="{116C34CC-D46E-1B44-8DFB-7CF9AA83BA9B}">
      <dsp:nvSpPr>
        <dsp:cNvPr id="0" name=""/>
        <dsp:cNvSpPr/>
      </dsp:nvSpPr>
      <dsp:spPr>
        <a:xfrm rot="10800000">
          <a:off x="0" y="711656"/>
          <a:ext cx="9144000" cy="716870"/>
        </a:xfrm>
        <a:prstGeom prst="upArrowCallout">
          <a:avLst/>
        </a:prstGeom>
        <a:gradFill rotWithShape="0">
          <a:gsLst>
            <a:gs pos="0">
              <a:schemeClr val="accent3">
                <a:hueOff val="17305653"/>
                <a:satOff val="1845"/>
                <a:lumOff val="-13723"/>
                <a:alphaOff val="0"/>
                <a:shade val="67000"/>
                <a:satMod val="150000"/>
              </a:schemeClr>
            </a:gs>
            <a:gs pos="30000">
              <a:schemeClr val="accent3">
                <a:hueOff val="17305653"/>
                <a:satOff val="1845"/>
                <a:lumOff val="-13723"/>
                <a:alphaOff val="0"/>
                <a:shade val="94000"/>
                <a:satMod val="130000"/>
              </a:schemeClr>
            </a:gs>
            <a:gs pos="45000">
              <a:schemeClr val="accent3">
                <a:hueOff val="17305653"/>
                <a:satOff val="1845"/>
                <a:lumOff val="-13723"/>
                <a:alphaOff val="0"/>
                <a:shade val="100000"/>
                <a:satMod val="120000"/>
              </a:schemeClr>
            </a:gs>
            <a:gs pos="55000">
              <a:schemeClr val="accent3">
                <a:hueOff val="17305653"/>
                <a:satOff val="1845"/>
                <a:lumOff val="-13723"/>
                <a:alphaOff val="0"/>
                <a:shade val="100000"/>
                <a:satMod val="118000"/>
              </a:schemeClr>
            </a:gs>
            <a:gs pos="73000">
              <a:schemeClr val="accent3">
                <a:hueOff val="17305653"/>
                <a:satOff val="1845"/>
                <a:lumOff val="-13723"/>
                <a:alphaOff val="0"/>
                <a:shade val="94000"/>
                <a:satMod val="130000"/>
              </a:schemeClr>
            </a:gs>
            <a:gs pos="100000">
              <a:schemeClr val="accent3">
                <a:hueOff val="17305653"/>
                <a:satOff val="1845"/>
                <a:lumOff val="-1372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 this idea up</a:t>
          </a:r>
          <a:endParaRPr lang="en-US" sz="1800" kern="1200" dirty="0"/>
        </a:p>
      </dsp:txBody>
      <dsp:txXfrm rot="-10800000">
        <a:off x="0" y="711656"/>
        <a:ext cx="9144000" cy="251621"/>
      </dsp:txXfrm>
    </dsp:sp>
    <dsp:sp modelId="{27D90CCC-A9B7-A044-84D9-61C5046DFF45}">
      <dsp:nvSpPr>
        <dsp:cNvPr id="0" name=""/>
        <dsp:cNvSpPr/>
      </dsp:nvSpPr>
      <dsp:spPr>
        <a:xfrm>
          <a:off x="1116" y="963278"/>
          <a:ext cx="1828353" cy="214344"/>
        </a:xfrm>
        <a:prstGeom prst="rect">
          <a:avLst/>
        </a:prstGeom>
        <a:solidFill>
          <a:schemeClr val="accent3">
            <a:tint val="40000"/>
            <a:alpha val="90000"/>
            <a:hueOff val="14264829"/>
            <a:satOff val="-37707"/>
            <a:lumOff val="-293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4264829"/>
              <a:satOff val="-37707"/>
              <a:lumOff val="-29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Feasibility</a:t>
          </a:r>
          <a:endParaRPr lang="en-US" sz="1800" kern="1200" dirty="0"/>
        </a:p>
      </dsp:txBody>
      <dsp:txXfrm>
        <a:off x="1116" y="963278"/>
        <a:ext cx="1828353" cy="214344"/>
      </dsp:txXfrm>
    </dsp:sp>
    <dsp:sp modelId="{EC659B44-4805-554F-9B4C-E571F12644DF}">
      <dsp:nvSpPr>
        <dsp:cNvPr id="0" name=""/>
        <dsp:cNvSpPr/>
      </dsp:nvSpPr>
      <dsp:spPr>
        <a:xfrm>
          <a:off x="1829469" y="963278"/>
          <a:ext cx="1828353" cy="214344"/>
        </a:xfrm>
        <a:prstGeom prst="rect">
          <a:avLst/>
        </a:prstGeom>
        <a:solidFill>
          <a:schemeClr val="accent3">
            <a:tint val="40000"/>
            <a:alpha val="90000"/>
            <a:hueOff val="15849809"/>
            <a:satOff val="-41896"/>
            <a:lumOff val="-325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849809"/>
              <a:satOff val="-41896"/>
              <a:lumOff val="-32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Resources</a:t>
          </a:r>
          <a:endParaRPr lang="en-US" sz="1800" kern="1200" dirty="0"/>
        </a:p>
      </dsp:txBody>
      <dsp:txXfrm>
        <a:off x="1829469" y="963278"/>
        <a:ext cx="1828353" cy="214344"/>
      </dsp:txXfrm>
    </dsp:sp>
    <dsp:sp modelId="{728E793B-2911-5D4F-B313-9FABAA7EF881}">
      <dsp:nvSpPr>
        <dsp:cNvPr id="0" name=""/>
        <dsp:cNvSpPr/>
      </dsp:nvSpPr>
      <dsp:spPr>
        <a:xfrm>
          <a:off x="3657823" y="963278"/>
          <a:ext cx="1828353" cy="214344"/>
        </a:xfrm>
        <a:prstGeom prst="rect">
          <a:avLst/>
        </a:prstGeom>
        <a:solidFill>
          <a:schemeClr val="accent3">
            <a:tint val="40000"/>
            <a:alpha val="90000"/>
            <a:hueOff val="17434790"/>
            <a:satOff val="-46086"/>
            <a:lumOff val="-358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7434790"/>
              <a:satOff val="-46086"/>
              <a:lumOff val="-35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Funding</a:t>
          </a:r>
          <a:endParaRPr lang="en-US" sz="1800" kern="1200" dirty="0"/>
        </a:p>
      </dsp:txBody>
      <dsp:txXfrm>
        <a:off x="3657823" y="963278"/>
        <a:ext cx="1828353" cy="214344"/>
      </dsp:txXfrm>
    </dsp:sp>
    <dsp:sp modelId="{02290774-31CE-C441-9270-A145F988EEB5}">
      <dsp:nvSpPr>
        <dsp:cNvPr id="0" name=""/>
        <dsp:cNvSpPr/>
      </dsp:nvSpPr>
      <dsp:spPr>
        <a:xfrm>
          <a:off x="5486176" y="963278"/>
          <a:ext cx="1828353" cy="214344"/>
        </a:xfrm>
        <a:prstGeom prst="rect">
          <a:avLst/>
        </a:prstGeom>
        <a:solidFill>
          <a:schemeClr val="accent3">
            <a:tint val="40000"/>
            <a:alpha val="90000"/>
            <a:hueOff val="19019771"/>
            <a:satOff val="-50275"/>
            <a:lumOff val="-390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9019771"/>
              <a:satOff val="-50275"/>
              <a:lumOff val="-39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Team skills</a:t>
          </a:r>
          <a:endParaRPr lang="en-US" sz="1800" kern="1200" dirty="0"/>
        </a:p>
      </dsp:txBody>
      <dsp:txXfrm>
        <a:off x="5486176" y="963278"/>
        <a:ext cx="1828353" cy="214344"/>
      </dsp:txXfrm>
    </dsp:sp>
    <dsp:sp modelId="{5074A15D-9536-5647-9710-BD67D5B9A91D}">
      <dsp:nvSpPr>
        <dsp:cNvPr id="0" name=""/>
        <dsp:cNvSpPr/>
      </dsp:nvSpPr>
      <dsp:spPr>
        <a:xfrm>
          <a:off x="7314530" y="963278"/>
          <a:ext cx="1828353" cy="214344"/>
        </a:xfrm>
        <a:prstGeom prst="rect">
          <a:avLst/>
        </a:prstGeom>
        <a:solidFill>
          <a:schemeClr val="accent3">
            <a:tint val="40000"/>
            <a:alpha val="90000"/>
            <a:hueOff val="20604752"/>
            <a:satOff val="-54465"/>
            <a:lumOff val="-423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0604752"/>
              <a:satOff val="-54465"/>
              <a:lumOff val="-42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?Training</a:t>
          </a:r>
          <a:endParaRPr lang="en-US" sz="1800" kern="1200" dirty="0"/>
        </a:p>
      </dsp:txBody>
      <dsp:txXfrm>
        <a:off x="7314530" y="963278"/>
        <a:ext cx="1828353" cy="214344"/>
      </dsp:txXfrm>
    </dsp:sp>
    <dsp:sp modelId="{E85DA0BB-9327-BC4A-9637-66DD3B5C9331}">
      <dsp:nvSpPr>
        <dsp:cNvPr id="0" name=""/>
        <dsp:cNvSpPr/>
      </dsp:nvSpPr>
      <dsp:spPr>
        <a:xfrm rot="10800000">
          <a:off x="0" y="1777"/>
          <a:ext cx="9144000" cy="716870"/>
        </a:xfrm>
        <a:prstGeom prst="upArrowCallout">
          <a:avLst/>
        </a:prstGeom>
        <a:gradFill rotWithShape="0">
          <a:gsLst>
            <a:gs pos="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  <a:gs pos="30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4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20000"/>
              </a:schemeClr>
            </a:gs>
            <a:gs pos="55000">
              <a:schemeClr val="accent3">
                <a:hueOff val="19777890"/>
                <a:satOff val="2109"/>
                <a:lumOff val="-15683"/>
                <a:alphaOff val="0"/>
                <a:shade val="100000"/>
                <a:satMod val="118000"/>
              </a:schemeClr>
            </a:gs>
            <a:gs pos="73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0000"/>
              </a:schemeClr>
            </a:gs>
            <a:gs pos="100000">
              <a:schemeClr val="accent3">
                <a:hueOff val="19777890"/>
                <a:satOff val="2109"/>
                <a:lumOff val="-1568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Idea</a:t>
          </a:r>
          <a:endParaRPr lang="en-US" sz="1800" kern="1200" dirty="0"/>
        </a:p>
      </dsp:txBody>
      <dsp:txXfrm rot="10800000">
        <a:off x="0" y="1777"/>
        <a:ext cx="9144000" cy="465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98BD2-C7E1-7F4C-9F4B-A9BD8D6304B3}">
      <dsp:nvSpPr>
        <dsp:cNvPr id="0" name=""/>
        <dsp:cNvSpPr/>
      </dsp:nvSpPr>
      <dsp:spPr>
        <a:xfrm>
          <a:off x="705091" y="4108326"/>
          <a:ext cx="2584669" cy="2584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Your research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083607" y="4486842"/>
        <a:ext cx="1827637" cy="1827637"/>
      </dsp:txXfrm>
    </dsp:sp>
    <dsp:sp modelId="{77C4D69A-6E0B-2947-8567-31A8F8333BEA}">
      <dsp:nvSpPr>
        <dsp:cNvPr id="0" name=""/>
        <dsp:cNvSpPr/>
      </dsp:nvSpPr>
      <dsp:spPr>
        <a:xfrm rot="17421877">
          <a:off x="1931006" y="2937369"/>
          <a:ext cx="1688125" cy="736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B3BB3-71D7-494D-9309-156B444FE814}">
      <dsp:nvSpPr>
        <dsp:cNvPr id="0" name=""/>
        <dsp:cNvSpPr/>
      </dsp:nvSpPr>
      <dsp:spPr>
        <a:xfrm>
          <a:off x="1167233" y="1532203"/>
          <a:ext cx="3803127" cy="19643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Environment-Hospital/Hospice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Infrastructure of </a:t>
          </a:r>
          <a:r>
            <a:rPr lang="en-US" sz="2000" kern="1200" dirty="0" err="1" smtClean="0">
              <a:solidFill>
                <a:schemeClr val="tx1"/>
              </a:solidFill>
            </a:rPr>
            <a:t>organisation</a:t>
          </a:r>
          <a:endParaRPr lang="en-US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Already established  research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Phase I/II established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Statistic support</a:t>
          </a:r>
        </a:p>
      </dsp:txBody>
      <dsp:txXfrm>
        <a:off x="1224767" y="1589737"/>
        <a:ext cx="3688059" cy="1849281"/>
      </dsp:txXfrm>
    </dsp:sp>
    <dsp:sp modelId="{4B2921C4-70B0-2F4A-892C-EA61DF47D8B9}">
      <dsp:nvSpPr>
        <dsp:cNvPr id="0" name=""/>
        <dsp:cNvSpPr/>
      </dsp:nvSpPr>
      <dsp:spPr>
        <a:xfrm rot="19553117">
          <a:off x="2884507" y="2795269"/>
          <a:ext cx="4830476" cy="736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592630"/>
            <a:satOff val="703"/>
            <a:lumOff val="-5228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23845-004A-0D4F-A425-476C689220A1}">
      <dsp:nvSpPr>
        <dsp:cNvPr id="0" name=""/>
        <dsp:cNvSpPr/>
      </dsp:nvSpPr>
      <dsp:spPr>
        <a:xfrm>
          <a:off x="6071642" y="826819"/>
          <a:ext cx="2455436" cy="1964349"/>
        </a:xfrm>
        <a:prstGeom prst="roundRect">
          <a:avLst>
            <a:gd name="adj" fmla="val 10000"/>
          </a:avLst>
        </a:prstGeom>
        <a:solidFill>
          <a:schemeClr val="accent3">
            <a:hueOff val="6592630"/>
            <a:satOff val="703"/>
            <a:lumOff val="-52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Soft issues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Mentorship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Organisational</a:t>
          </a:r>
          <a:r>
            <a:rPr lang="en-US" sz="2000" kern="1200" dirty="0" smtClean="0">
              <a:solidFill>
                <a:schemeClr val="tx1"/>
              </a:solidFill>
            </a:rPr>
            <a:t> culture</a:t>
          </a:r>
        </a:p>
      </dsp:txBody>
      <dsp:txXfrm>
        <a:off x="6129176" y="884353"/>
        <a:ext cx="2340368" cy="1849281"/>
      </dsp:txXfrm>
    </dsp:sp>
    <dsp:sp modelId="{F21D6E42-8CEC-8743-82F0-C7908A76724E}">
      <dsp:nvSpPr>
        <dsp:cNvPr id="0" name=""/>
        <dsp:cNvSpPr/>
      </dsp:nvSpPr>
      <dsp:spPr>
        <a:xfrm rot="20672589">
          <a:off x="3427894" y="3964372"/>
          <a:ext cx="4863623" cy="736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3185260"/>
            <a:satOff val="1406"/>
            <a:lumOff val="-10455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3F389-E0D4-7040-B43C-A2C07554F956}">
      <dsp:nvSpPr>
        <dsp:cNvPr id="0" name=""/>
        <dsp:cNvSpPr/>
      </dsp:nvSpPr>
      <dsp:spPr>
        <a:xfrm>
          <a:off x="6975844" y="2702404"/>
          <a:ext cx="2455436" cy="1964349"/>
        </a:xfrm>
        <a:prstGeom prst="roundRect">
          <a:avLst>
            <a:gd name="adj" fmla="val 10000"/>
          </a:avLst>
        </a:prstGeom>
        <a:solidFill>
          <a:schemeClr val="accent3">
            <a:hueOff val="13185260"/>
            <a:satOff val="1406"/>
            <a:lumOff val="-104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Experience and training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You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Your team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033378" y="2759938"/>
        <a:ext cx="2340368" cy="1849281"/>
      </dsp:txXfrm>
    </dsp:sp>
    <dsp:sp modelId="{8D9363A7-4921-A244-928F-5F2858908C66}">
      <dsp:nvSpPr>
        <dsp:cNvPr id="0" name=""/>
        <dsp:cNvSpPr/>
      </dsp:nvSpPr>
      <dsp:spPr>
        <a:xfrm rot="59111">
          <a:off x="3453412" y="5081622"/>
          <a:ext cx="2819097" cy="736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9777890"/>
            <a:satOff val="2109"/>
            <a:lumOff val="-15683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164A6-0551-FC4A-AF2A-4A30A151FBCB}">
      <dsp:nvSpPr>
        <dsp:cNvPr id="0" name=""/>
        <dsp:cNvSpPr/>
      </dsp:nvSpPr>
      <dsp:spPr>
        <a:xfrm>
          <a:off x="5044583" y="4491998"/>
          <a:ext cx="2455436" cy="1964349"/>
        </a:xfrm>
        <a:prstGeom prst="roundRect">
          <a:avLst>
            <a:gd name="adj" fmla="val 10000"/>
          </a:avLst>
        </a:prstGeom>
        <a:solidFill>
          <a:schemeClr val="accent3">
            <a:hueOff val="19777890"/>
            <a:satOff val="2109"/>
            <a:lumOff val="-156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Funding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02117" y="4549532"/>
        <a:ext cx="2340368" cy="18492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C8CA4-6CAD-CC4B-85F7-5ED61B24B630}">
      <dsp:nvSpPr>
        <dsp:cNvPr id="0" name=""/>
        <dsp:cNvSpPr/>
      </dsp:nvSpPr>
      <dsp:spPr>
        <a:xfrm>
          <a:off x="2455102" y="2221992"/>
          <a:ext cx="2715768" cy="2715768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</a:t>
          </a:r>
          <a:endParaRPr lang="en-US" sz="2300" kern="1200" dirty="0"/>
        </a:p>
      </dsp:txBody>
      <dsp:txXfrm>
        <a:off x="3001092" y="2858148"/>
        <a:ext cx="1623788" cy="1395961"/>
      </dsp:txXfrm>
    </dsp:sp>
    <dsp:sp modelId="{66BC9DEC-A0FB-514E-89DF-D64B4F8EDA82}">
      <dsp:nvSpPr>
        <dsp:cNvPr id="0" name=""/>
        <dsp:cNvSpPr/>
      </dsp:nvSpPr>
      <dsp:spPr>
        <a:xfrm>
          <a:off x="875019" y="1580083"/>
          <a:ext cx="1975104" cy="197510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</a:t>
          </a:r>
          <a:endParaRPr lang="en-US" sz="2300" kern="1200" dirty="0"/>
        </a:p>
      </dsp:txBody>
      <dsp:txXfrm>
        <a:off x="1372257" y="2080327"/>
        <a:ext cx="980628" cy="974616"/>
      </dsp:txXfrm>
    </dsp:sp>
    <dsp:sp modelId="{A2518AB8-85F9-614D-8E6F-888CFB5786AB}">
      <dsp:nvSpPr>
        <dsp:cNvPr id="0" name=""/>
        <dsp:cNvSpPr/>
      </dsp:nvSpPr>
      <dsp:spPr>
        <a:xfrm rot="20700000">
          <a:off x="1981279" y="217463"/>
          <a:ext cx="1935198" cy="1935198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Funding</a:t>
          </a:r>
          <a:endParaRPr lang="en-US" sz="2300" kern="1200" dirty="0"/>
        </a:p>
      </dsp:txBody>
      <dsp:txXfrm rot="-20700000">
        <a:off x="2405725" y="641908"/>
        <a:ext cx="1086307" cy="1086307"/>
      </dsp:txXfrm>
    </dsp:sp>
    <dsp:sp modelId="{D3409F66-41D2-E54F-8C5E-89277B4071F1}">
      <dsp:nvSpPr>
        <dsp:cNvPr id="0" name=""/>
        <dsp:cNvSpPr/>
      </dsp:nvSpPr>
      <dsp:spPr>
        <a:xfrm>
          <a:off x="2254525" y="1807481"/>
          <a:ext cx="3476183" cy="3476183"/>
        </a:xfrm>
        <a:prstGeom prst="circularArrow">
          <a:avLst>
            <a:gd name="adj1" fmla="val 4688"/>
            <a:gd name="adj2" fmla="val 299029"/>
            <a:gd name="adj3" fmla="val 2531453"/>
            <a:gd name="adj4" fmla="val 15828729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9553D-8D86-C749-8FCE-72BFC38F46D2}">
      <dsp:nvSpPr>
        <dsp:cNvPr id="0" name=""/>
        <dsp:cNvSpPr/>
      </dsp:nvSpPr>
      <dsp:spPr>
        <a:xfrm>
          <a:off x="525232" y="1139876"/>
          <a:ext cx="2525664" cy="25256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387023"/>
            <a:satOff val="-9240"/>
            <a:lumOff val="1915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D2DEC-7006-5A4B-AAE1-E434B042C910}">
      <dsp:nvSpPr>
        <dsp:cNvPr id="0" name=""/>
        <dsp:cNvSpPr/>
      </dsp:nvSpPr>
      <dsp:spPr>
        <a:xfrm>
          <a:off x="1533648" y="-209608"/>
          <a:ext cx="2723174" cy="272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774045"/>
            <a:satOff val="-18480"/>
            <a:lumOff val="3830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5B663-36F5-5C45-B20B-FDD8DA168C13}">
      <dsp:nvSpPr>
        <dsp:cNvPr id="0" name=""/>
        <dsp:cNvSpPr/>
      </dsp:nvSpPr>
      <dsp:spPr>
        <a:xfrm>
          <a:off x="3185797" y="2713266"/>
          <a:ext cx="2223129" cy="2223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Our funding</a:t>
          </a:r>
          <a:endParaRPr lang="en-US" sz="3600" kern="1200" dirty="0"/>
        </a:p>
      </dsp:txBody>
      <dsp:txXfrm>
        <a:off x="3511367" y="3038836"/>
        <a:ext cx="1571989" cy="1571989"/>
      </dsp:txXfrm>
    </dsp:sp>
    <dsp:sp modelId="{2035823B-B628-4347-A1A3-F5861E88D1F9}">
      <dsp:nvSpPr>
        <dsp:cNvPr id="0" name=""/>
        <dsp:cNvSpPr/>
      </dsp:nvSpPr>
      <dsp:spPr>
        <a:xfrm rot="10800000">
          <a:off x="930974" y="3508035"/>
          <a:ext cx="2130808" cy="63359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A47BD-1D34-1747-BABD-E9B1BBF7794E}">
      <dsp:nvSpPr>
        <dsp:cNvPr id="0" name=""/>
        <dsp:cNvSpPr/>
      </dsp:nvSpPr>
      <dsp:spPr>
        <a:xfrm>
          <a:off x="152878" y="3202354"/>
          <a:ext cx="1556190" cy="124495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 of post</a:t>
          </a:r>
          <a:endParaRPr lang="en-US" sz="2000" kern="1200" dirty="0"/>
        </a:p>
      </dsp:txBody>
      <dsp:txXfrm>
        <a:off x="189341" y="3238817"/>
        <a:ext cx="1483264" cy="1172026"/>
      </dsp:txXfrm>
    </dsp:sp>
    <dsp:sp modelId="{D48125DA-3A90-FE44-9CFA-0AC42D4BC944}">
      <dsp:nvSpPr>
        <dsp:cNvPr id="0" name=""/>
        <dsp:cNvSpPr/>
      </dsp:nvSpPr>
      <dsp:spPr>
        <a:xfrm rot="12960000">
          <a:off x="1370423" y="2155550"/>
          <a:ext cx="2130808" cy="6335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2307F-51D3-3A44-949F-8C79F4D5D7D1}">
      <dsp:nvSpPr>
        <dsp:cNvPr id="0" name=""/>
        <dsp:cNvSpPr/>
      </dsp:nvSpPr>
      <dsp:spPr>
        <a:xfrm>
          <a:off x="795801" y="1223641"/>
          <a:ext cx="1556190" cy="124495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Small grants for specific projects</a:t>
          </a:r>
          <a:endParaRPr lang="en-US" sz="2000" kern="1200" dirty="0"/>
        </a:p>
      </dsp:txBody>
      <dsp:txXfrm>
        <a:off x="832264" y="1260104"/>
        <a:ext cx="1483264" cy="1172026"/>
      </dsp:txXfrm>
    </dsp:sp>
    <dsp:sp modelId="{B513875F-0599-294F-A134-A0BFB805A841}">
      <dsp:nvSpPr>
        <dsp:cNvPr id="0" name=""/>
        <dsp:cNvSpPr/>
      </dsp:nvSpPr>
      <dsp:spPr>
        <a:xfrm rot="15120000">
          <a:off x="2520915" y="1319668"/>
          <a:ext cx="2130808" cy="63359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E3BD0-9BF0-AA43-AE17-31EC0C8FEEC7}">
      <dsp:nvSpPr>
        <dsp:cNvPr id="0" name=""/>
        <dsp:cNvSpPr/>
      </dsp:nvSpPr>
      <dsp:spPr>
        <a:xfrm>
          <a:off x="2478995" y="729"/>
          <a:ext cx="1556190" cy="12449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Trust funding for posts</a:t>
          </a:r>
          <a:endParaRPr lang="en-US" sz="2000" kern="1200" dirty="0"/>
        </a:p>
      </dsp:txBody>
      <dsp:txXfrm>
        <a:off x="2515458" y="37192"/>
        <a:ext cx="1483264" cy="1172026"/>
      </dsp:txXfrm>
    </dsp:sp>
    <dsp:sp modelId="{D67683C6-87BA-034C-987C-84250DA082C5}">
      <dsp:nvSpPr>
        <dsp:cNvPr id="0" name=""/>
        <dsp:cNvSpPr/>
      </dsp:nvSpPr>
      <dsp:spPr>
        <a:xfrm rot="17280000">
          <a:off x="3943001" y="1319668"/>
          <a:ext cx="2130808" cy="63359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4059A-DF21-0D46-BCD1-3EEB731FC595}">
      <dsp:nvSpPr>
        <dsp:cNvPr id="0" name=""/>
        <dsp:cNvSpPr/>
      </dsp:nvSpPr>
      <dsp:spPr>
        <a:xfrm>
          <a:off x="4559538" y="729"/>
          <a:ext cx="1556190" cy="12449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Private funding relationships</a:t>
          </a:r>
          <a:endParaRPr lang="en-US" sz="2000" kern="1200" dirty="0"/>
        </a:p>
      </dsp:txBody>
      <dsp:txXfrm>
        <a:off x="4596001" y="37192"/>
        <a:ext cx="1483264" cy="1172026"/>
      </dsp:txXfrm>
    </dsp:sp>
    <dsp:sp modelId="{89883C92-B0DE-D045-88DB-F2EC7E680DC9}">
      <dsp:nvSpPr>
        <dsp:cNvPr id="0" name=""/>
        <dsp:cNvSpPr/>
      </dsp:nvSpPr>
      <dsp:spPr>
        <a:xfrm rot="19440000">
          <a:off x="5093493" y="2155550"/>
          <a:ext cx="2130808" cy="63359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D7B92-22B0-5B42-A8E0-EB5A04BF30AF}">
      <dsp:nvSpPr>
        <dsp:cNvPr id="0" name=""/>
        <dsp:cNvSpPr/>
      </dsp:nvSpPr>
      <dsp:spPr>
        <a:xfrm>
          <a:off x="6242732" y="1223641"/>
          <a:ext cx="1556190" cy="12449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Drug trial research</a:t>
          </a:r>
          <a:endParaRPr lang="en-US" sz="2000" kern="1200" dirty="0"/>
        </a:p>
      </dsp:txBody>
      <dsp:txXfrm>
        <a:off x="6279195" y="1260104"/>
        <a:ext cx="1483264" cy="1172026"/>
      </dsp:txXfrm>
    </dsp:sp>
    <dsp:sp modelId="{FF064AA6-5338-1744-B824-76B3EFED2C00}">
      <dsp:nvSpPr>
        <dsp:cNvPr id="0" name=""/>
        <dsp:cNvSpPr/>
      </dsp:nvSpPr>
      <dsp:spPr>
        <a:xfrm>
          <a:off x="5532942" y="3508035"/>
          <a:ext cx="2130808" cy="6335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9D48D-3888-BA42-A544-C9147E04F09B}">
      <dsp:nvSpPr>
        <dsp:cNvPr id="0" name=""/>
        <dsp:cNvSpPr/>
      </dsp:nvSpPr>
      <dsp:spPr>
        <a:xfrm>
          <a:off x="6885655" y="3202354"/>
          <a:ext cx="1556190" cy="124495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Individual donations</a:t>
          </a:r>
          <a:endParaRPr lang="en-US" sz="2000" kern="1200" dirty="0"/>
        </a:p>
      </dsp:txBody>
      <dsp:txXfrm>
        <a:off x="6922118" y="3238817"/>
        <a:ext cx="1483264" cy="11720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C1CAD5-F5D5-4F45-9E80-237E751E6AE9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7599AC-A9D7-4537-AFE5-DE6732FE5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2622D0-A163-451D-BE45-4F868D2682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C89657-11D1-488C-B1FF-2391A093903E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74ED-5824-4FA3-8B19-55899F5F0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9BD2-1895-48E7-8408-54154445087D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9D42-C53A-4D66-87AC-48540BDC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0B60-78DB-4182-8302-8E89F6D73551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E200-5725-4231-823E-54AA6B96D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FFD5-FD09-499F-8DEB-1DA4B8104586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544C-7244-446A-B48D-6751CF371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3CD7BC-FF08-4082-9BD1-5594186EA471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CB4A-87B1-4FA4-8D37-6BA43521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FA56-3B03-4D46-ADFC-AB5509E13E93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E95A-C533-4FB0-BDFB-F0A7053E0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C704-1A25-454C-9D37-ED5C900E7ED6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4DF2-F5CC-4200-993F-F051108A1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2F5F-065C-4D6A-983E-365949FAAFB9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3BE1-E674-4D28-B769-953B4D4E2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69BD-2159-4B1D-A048-CB7E4C54AA30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40B5-1718-4614-B7D9-0BA5F3BBE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F359968-083F-4E20-9BB7-AC235BE5AFBB}" type="datetime4">
              <a:rPr lang="en-US"/>
              <a:pPr>
                <a:defRPr/>
              </a:pPr>
              <a:t>November 8, 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2860-B703-4ABD-9711-64350CC27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DFD32C8-26C4-43CC-B1FD-5E5A6137FD9B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2072-A626-4CEA-A5B0-DC45F879C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73B3BF-B735-4602-AC4A-E7B93189AC1D}" type="datetime4">
              <a:rPr lang="en-US"/>
              <a:pPr>
                <a:defRPr/>
              </a:pPr>
              <a:t>November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99185-E5DF-4804-BCAB-60CA088D0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26" r:id="rId4"/>
    <p:sldLayoutId id="2147483925" r:id="rId5"/>
    <p:sldLayoutId id="2147483924" r:id="rId6"/>
    <p:sldLayoutId id="2147483923" r:id="rId7"/>
    <p:sldLayoutId id="2147483930" r:id="rId8"/>
    <p:sldLayoutId id="2147483931" r:id="rId9"/>
    <p:sldLayoutId id="2147483922" r:id="rId10"/>
    <p:sldLayoutId id="2147483921" r:id="rId11"/>
  </p:sldLayoutIdLst>
  <p:hf sldNum="0" hdr="0" ftr="0" dt="0"/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 </a:t>
            </a:r>
            <a:r>
              <a:rPr lang="en-US" dirty="0" err="1" smtClean="0"/>
              <a:t>Paediatric</a:t>
            </a:r>
            <a:r>
              <a:rPr lang="en-US" dirty="0" smtClean="0"/>
              <a:t> Palliative Medicine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49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Phase of Illness project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0" y="709306"/>
          <a:ext cx="9144000" cy="614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Callout 4"/>
          <p:cNvSpPr/>
          <p:nvPr/>
        </p:nvSpPr>
        <p:spPr>
          <a:xfrm>
            <a:off x="4667250" y="5030788"/>
            <a:ext cx="2771775" cy="13858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International 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43325" y="1400175"/>
            <a:ext cx="5121275" cy="14763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Early phase trials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2895600"/>
            <a:ext cx="5129213" cy="2667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t>Phase </a:t>
            </a:r>
            <a:r>
              <a:rPr err="1"/>
              <a:t>i</a:t>
            </a:r>
            <a:r>
              <a:t>/ii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95325"/>
          </a:xfrm>
        </p:spPr>
        <p:txBody>
          <a:bodyPr/>
          <a:lstStyle/>
          <a:p>
            <a:r>
              <a:rPr lang="en-US" smtClean="0">
                <a:cs typeface="Tunga" pitchFamily="34" charset="0"/>
              </a:rPr>
              <a:t>PHASE I/II/II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25550"/>
            <a:ext cx="9144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The earliest phase trials -drug is safe and the side effects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 A later phase trial tests- new treatment is better than existing treatment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Three main phases of clinical trials – phases 1 to 3. (some 0-4 trials)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9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90"/>
                </a:solidFill>
                <a:latin typeface="+mn-lt"/>
                <a:cs typeface="+mn-cs"/>
              </a:rPr>
              <a:t>Phase 1 trials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determine drug dose safety, what the side effects are, how the body copes with the drug and if  the treatment shrinks the cancer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9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Patients are recruited as small cohorts with escalating doses of drug per cohort- a dose escalation study. ‘First in study’ (first patient recruited)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solidFill>
                <a:srgbClr val="00009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90"/>
                </a:solidFill>
                <a:latin typeface="+mn-lt"/>
                <a:cs typeface="+mn-cs"/>
              </a:rPr>
              <a:t>Phase 2 trials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Looks at response to go to a larger phase 3 trial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solidFill>
                <a:srgbClr val="00009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90"/>
                </a:solidFill>
                <a:latin typeface="+mn-lt"/>
                <a:cs typeface="+mn-cs"/>
              </a:rPr>
              <a:t>Phase 3 </a:t>
            </a: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compare a completely new treatment with the standard treatment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Different doses or ways of giving a standard treatment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solidFill>
                <a:srgbClr val="00009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90"/>
                </a:solidFill>
                <a:latin typeface="+mn-lt"/>
                <a:cs typeface="+mn-cs"/>
              </a:rPr>
              <a:t>Phase 4 trials </a:t>
            </a: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are done after a drug has been shown to work and has been granted a </a:t>
            </a:r>
            <a:r>
              <a:rPr lang="en-US" dirty="0" err="1">
                <a:solidFill>
                  <a:srgbClr val="000090"/>
                </a:solidFill>
                <a:latin typeface="+mn-lt"/>
                <a:cs typeface="+mn-cs"/>
              </a:rPr>
              <a:t>licence</a:t>
            </a: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What the long term risks and benefits are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cs typeface="+mn-cs"/>
              </a:rPr>
              <a:t>How well the drug works when it’s used more widely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7787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PPC supporting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888" y="1298575"/>
            <a:ext cx="8753475" cy="5559425"/>
          </a:xfrm>
        </p:spPr>
        <p:txBody>
          <a:bodyPr>
            <a:normAutofit fontScale="85000" lnSpcReduction="2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RM largest phase I/II program in Europe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10-30 trials open and actively recruiting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Role of PPC</a:t>
            </a: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Increasing PPC and phase I/II trials hand in hand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Unique challenges: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Unknown symptoms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Drug interactions and exclusions/inclusions </a:t>
            </a:r>
            <a:r>
              <a:rPr lang="en-US" dirty="0" err="1" smtClean="0"/>
              <a:t>eg</a:t>
            </a:r>
            <a:r>
              <a:rPr lang="en-US" dirty="0" smtClean="0"/>
              <a:t> DXM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Impact of symptom prescribing on investigations </a:t>
            </a:r>
            <a:r>
              <a:rPr lang="en-US" dirty="0" err="1" smtClean="0"/>
              <a:t>eg</a:t>
            </a:r>
            <a:r>
              <a:rPr lang="en-US" dirty="0" smtClean="0"/>
              <a:t> LFTS.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Identifying symptoms that might preclude or lead to trial stoppage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Going on and coming off trials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Measurable disease and response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Decision-making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Good symptom control can enable recruitment to a trial, remain on trial and in some cases have lead to life prolonging and life sustaining treatment.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43325" y="1400175"/>
            <a:ext cx="5121275" cy="14763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2895600"/>
            <a:ext cx="5129213" cy="2667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t>HOW TO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777875"/>
          </a:xfrm>
        </p:spPr>
        <p:txBody>
          <a:bodyPr/>
          <a:lstStyle/>
          <a:p>
            <a:r>
              <a:rPr lang="en-US" smtClean="0">
                <a:cs typeface="Tunga" pitchFamily="34" charset="0"/>
              </a:rPr>
              <a:t>How to set up a research team/program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-296897" y="216778"/>
          <a:ext cx="957285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42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How to get off the ground (Tips)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888" y="1298575"/>
            <a:ext cx="4411662" cy="55594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Idea(s)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Small projects: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Poster/presentations at national/international conference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Publish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Funding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Larger projects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Parents group (end user group)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</p:nvPr>
        </p:nvGraphicFramePr>
        <p:xfrm>
          <a:off x="3463793" y="1298448"/>
          <a:ext cx="5403982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112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939800"/>
            <a:ext cx="4251325" cy="4938713"/>
          </a:xfrm>
        </p:spPr>
        <p:txBody>
          <a:bodyPr>
            <a:no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Part of your post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Team to support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Small grants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Targeted </a:t>
            </a:r>
            <a:r>
              <a:rPr lang="en-US" sz="2400" dirty="0" err="1" smtClean="0"/>
              <a:t>eg</a:t>
            </a:r>
            <a:r>
              <a:rPr lang="en-US" sz="2400" dirty="0" smtClean="0"/>
              <a:t> headaches -brain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charity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Large grants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NIHR approved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International	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Multi-</a:t>
            </a:r>
            <a:r>
              <a:rPr lang="en-US" sz="2400" dirty="0" err="1" smtClean="0"/>
              <a:t>centre</a:t>
            </a:r>
            <a:endParaRPr lang="en-US" sz="2400" dirty="0" smtClean="0"/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Large numbers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Proven track record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073525" y="939800"/>
            <a:ext cx="4794250" cy="54324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Businesses and corporates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May need to be part of fundraising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Presentations to boards (non-medical)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Families 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Name of child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Hard for others to donate to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Pharmaceutical industry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Established program and team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Cost effectiveness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Proven track record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74638" y="47625"/>
            <a:ext cx="8591550" cy="1066800"/>
          </a:xfrm>
        </p:spPr>
        <p:txBody>
          <a:bodyPr/>
          <a:lstStyle/>
          <a:p>
            <a:r>
              <a:rPr lang="en-US" smtClean="0">
                <a:cs typeface="Tunga" pitchFamily="34" charset="0"/>
              </a:rPr>
              <a:t>OUR FUNDING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76225" y="9525"/>
            <a:ext cx="8591550" cy="10668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User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298575"/>
            <a:ext cx="8416925" cy="541496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Establish user group for clinical care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Bereaved parent group (&gt;1yr bereaved)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 </a:t>
            </a:r>
            <a:r>
              <a:rPr lang="en-US" dirty="0" err="1" smtClean="0"/>
              <a:t>yrs</a:t>
            </a:r>
            <a:r>
              <a:rPr lang="en-US" dirty="0" smtClean="0"/>
              <a:t> on group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Parent chair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TOF</a:t>
            </a: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Email and F2F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Meet 2-3 per year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Excellent for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Ethics committees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Review of projects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Support recruitment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16450" y="1298575"/>
            <a:ext cx="4251325" cy="493712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3994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838" y="2781300"/>
            <a:ext cx="612616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6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556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4638" y="1128713"/>
            <a:ext cx="8869362" cy="55594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Is research for me?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Share some of my experiences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develop process and pitfalls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Phase </a:t>
            </a:r>
            <a:r>
              <a:rPr lang="en-US" dirty="0"/>
              <a:t>I/II trials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Delivering new agents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Supporting </a:t>
            </a:r>
            <a:r>
              <a:rPr lang="en-US" dirty="0" smtClean="0"/>
              <a:t>trials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70752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How to 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</a:t>
            </a:r>
            <a:r>
              <a:rPr lang="en-US" dirty="0" smtClean="0"/>
              <a:t>etting up research team and program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Tips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Your </a:t>
            </a:r>
            <a:r>
              <a:rPr lang="en-US" dirty="0"/>
              <a:t>personal </a:t>
            </a:r>
            <a:r>
              <a:rPr lang="en-US" dirty="0" smtClean="0"/>
              <a:t>engagement and development </a:t>
            </a:r>
            <a:r>
              <a:rPr lang="en-US" dirty="0"/>
              <a:t>in research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27088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If I can</a:t>
            </a:r>
            <a:r>
              <a:rPr lang="is-IS" smtClean="0">
                <a:solidFill>
                  <a:srgbClr val="FF0000"/>
                </a:solidFill>
                <a:cs typeface="Tunga" pitchFamily="34" charset="0"/>
              </a:rPr>
              <a:t>….you can</a:t>
            </a:r>
            <a:endParaRPr lang="en-US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298575"/>
            <a:ext cx="4424363" cy="5559425"/>
          </a:xfr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higher degree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prior research job or experience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Jobbing consultant since 1</a:t>
            </a:r>
            <a:r>
              <a:rPr lang="en-US" baseline="30000" dirty="0" smtClean="0"/>
              <a:t>st</a:t>
            </a:r>
            <a:r>
              <a:rPr lang="en-US" dirty="0" smtClean="0"/>
              <a:t> April 2008</a:t>
            </a: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</a:t>
            </a:r>
            <a:r>
              <a:rPr lang="en-US" dirty="0" smtClean="0"/>
              <a:t>esearch rich environment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Established PPC research team 2015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Qualitative and Quantitative research program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Solo and collaborative projects 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agents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End user group- 6 years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Service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Research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Funding sources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CM Trust 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Wellesley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Individual donations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Various awarded grants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Drug companies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27550" y="1298575"/>
            <a:ext cx="4340225" cy="5349875"/>
          </a:xfrm>
        </p:spPr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National involvement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Formulary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PANG guidelines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NIHR group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Achievements 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Publishing and presenting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International prize and recognition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Expert in PPC outcomes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EMA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Cochrane review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International collaborations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Invited expert at EAPC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Established relationship pharmaceutical industry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Only </a:t>
            </a:r>
            <a:r>
              <a:rPr lang="en-US" dirty="0" err="1" smtClean="0"/>
              <a:t>centre</a:t>
            </a:r>
            <a:r>
              <a:rPr lang="en-US" dirty="0" smtClean="0"/>
              <a:t> to complete phase I trial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cs typeface="Tunga" pitchFamily="34" charset="0"/>
              </a:rPr>
              <a:t>YOU?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294967295"/>
          </p:nvPr>
        </p:nvGraphicFramePr>
        <p:xfrm>
          <a:off x="-115460" y="1298575"/>
          <a:ext cx="9144000" cy="539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763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You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809750"/>
            <a:ext cx="4248150" cy="5048250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Writing and submitting for </a:t>
            </a:r>
            <a:r>
              <a:rPr lang="en-US" dirty="0" smtClean="0"/>
              <a:t>: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Conference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publication</a:t>
            </a: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Join project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Get </a:t>
            </a:r>
            <a:r>
              <a:rPr lang="en-US" dirty="0"/>
              <a:t>involved in other </a:t>
            </a:r>
            <a:r>
              <a:rPr lang="en-US" dirty="0" smtClean="0"/>
              <a:t>ways: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Join local and national groups contribute to </a:t>
            </a:r>
            <a:r>
              <a:rPr lang="en-US" dirty="0" smtClean="0"/>
              <a:t>research</a:t>
            </a: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Chapters </a:t>
            </a:r>
            <a:r>
              <a:rPr lang="en-US" dirty="0"/>
              <a:t>or </a:t>
            </a:r>
            <a:r>
              <a:rPr lang="en-US" dirty="0" smtClean="0"/>
              <a:t>guidance</a:t>
            </a: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 a Peer reviewer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What </a:t>
            </a:r>
            <a:r>
              <a:rPr lang="en-US" dirty="0" smtClean="0"/>
              <a:t>training do you need?</a:t>
            </a: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16450" y="1809750"/>
            <a:ext cx="4373563" cy="5048250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Your vision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Consider a higher </a:t>
            </a:r>
            <a:r>
              <a:rPr lang="en-US" dirty="0" smtClean="0"/>
              <a:t>degree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 further training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You and your personal development/ role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Specific interests </a:t>
            </a:r>
            <a:r>
              <a:rPr lang="en-US" dirty="0"/>
              <a:t>and </a:t>
            </a:r>
            <a:r>
              <a:rPr lang="en-US" dirty="0" smtClean="0"/>
              <a:t>topics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Quantitative </a:t>
            </a:r>
            <a:r>
              <a:rPr lang="en-US" dirty="0"/>
              <a:t>and qualitative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Write </a:t>
            </a:r>
            <a:r>
              <a:rPr lang="en-US" dirty="0"/>
              <a:t>and take forward a project through R&amp;D and </a:t>
            </a:r>
            <a:r>
              <a:rPr lang="en-US" dirty="0" smtClean="0"/>
              <a:t>ethics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Gain experience. Learn from the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6225" y="1298575"/>
            <a:ext cx="4248150" cy="5095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NOW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4616450" y="1298575"/>
            <a:ext cx="4248150" cy="5095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FUTURE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743325" y="1400175"/>
            <a:ext cx="5121275" cy="14763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33800" y="2895600"/>
            <a:ext cx="5129213" cy="2667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err="1"/>
              <a:t>hAPPY</a:t>
            </a:r>
            <a:r>
              <a:t> RESEARCHING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Why do (or not) 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065338"/>
            <a:ext cx="4251325" cy="4425950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Personal and team  satisfaction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Potential to impact directly on patient care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Collaboration beyond NHS, charities and private funders and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Local, national and international impact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Local, national and international meaningful contribution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16450" y="2432050"/>
            <a:ext cx="4251325" cy="4425950"/>
          </a:xfrm>
        </p:spPr>
        <p:txBody>
          <a:bodyPr>
            <a:normAutofit fontScale="92500" lnSpcReduction="2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Time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Time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Time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Energy better spent elsewhere?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Processes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Rigorous review by external bodies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Deadlines and timeframes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Commitment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Funding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getting it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Maintaining it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Feeding back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Creating jobs -responsible for the sustainment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6225" y="1555750"/>
            <a:ext cx="4248150" cy="5095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Actively engage with research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4527550" y="1581150"/>
            <a:ext cx="4248150" cy="5095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Avoid at all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399088"/>
          </a:xfrm>
        </p:spPr>
        <p:txBody>
          <a:bodyPr>
            <a:normAutofit fontScale="85000" lnSpcReduction="2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u="sng" dirty="0" smtClean="0"/>
          </a:p>
          <a:p>
            <a:pPr marL="170752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263B86"/>
                </a:solidFill>
              </a:rPr>
              <a:t>Everyman research: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263B86"/>
                </a:solidFill>
              </a:rPr>
              <a:t>‘Audit’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263B86"/>
                </a:solidFill>
              </a:rPr>
              <a:t>Case report and case series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263B86"/>
                </a:solidFill>
              </a:rPr>
              <a:t>Retrospective review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263B86"/>
                </a:solidFill>
              </a:rPr>
              <a:t>Single </a:t>
            </a:r>
            <a:r>
              <a:rPr lang="en-US" sz="2400" dirty="0" err="1" smtClean="0">
                <a:solidFill>
                  <a:srgbClr val="263B86"/>
                </a:solidFill>
              </a:rPr>
              <a:t>centre</a:t>
            </a:r>
            <a:r>
              <a:rPr lang="en-US" sz="2400" dirty="0" smtClean="0">
                <a:solidFill>
                  <a:srgbClr val="263B86"/>
                </a:solidFill>
              </a:rPr>
              <a:t> prospective observational study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263B86"/>
              </a:solidFill>
            </a:endParaRPr>
          </a:p>
          <a:p>
            <a:pPr marL="170752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263B86"/>
                </a:solidFill>
              </a:rPr>
              <a:t>Clinical: 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263B86"/>
                </a:solidFill>
              </a:rPr>
              <a:t>Randomised</a:t>
            </a:r>
            <a:r>
              <a:rPr lang="en-US" sz="2400" dirty="0" smtClean="0">
                <a:solidFill>
                  <a:srgbClr val="263B86"/>
                </a:solidFill>
              </a:rPr>
              <a:t> controlled trial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263B86"/>
                </a:solidFill>
              </a:rPr>
              <a:t>Cross-over and cohort studies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263B86"/>
                </a:solidFill>
              </a:rPr>
              <a:t>Multi-</a:t>
            </a:r>
            <a:r>
              <a:rPr lang="en-US" sz="2400" dirty="0" err="1" smtClean="0">
                <a:solidFill>
                  <a:srgbClr val="263B86"/>
                </a:solidFill>
              </a:rPr>
              <a:t>centre</a:t>
            </a:r>
            <a:r>
              <a:rPr lang="en-US" sz="2400" dirty="0" smtClean="0">
                <a:solidFill>
                  <a:srgbClr val="263B86"/>
                </a:solidFill>
              </a:rPr>
              <a:t> project 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263B86"/>
                </a:solidFill>
              </a:rPr>
              <a:t>Quantitative and qualitative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263B86"/>
              </a:solidFill>
            </a:endParaRPr>
          </a:p>
          <a:p>
            <a:pPr marL="170752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263B86"/>
                </a:solidFill>
              </a:rPr>
              <a:t>Laboratory based or beloved ‘translational’ research: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263B86"/>
              </a:solidFill>
            </a:endParaRPr>
          </a:p>
          <a:p>
            <a:pPr marL="170752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263B86"/>
                </a:solidFill>
              </a:rPr>
              <a:t>New agents and drug company work</a:t>
            </a:r>
            <a:endParaRPr lang="en-US" sz="2400" b="1" u="sng" dirty="0">
              <a:solidFill>
                <a:srgbClr val="263B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49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project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0" y="709306"/>
          <a:ext cx="9144000" cy="614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49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Surprise Question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0" y="709306"/>
          <a:ext cx="9144000" cy="614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4519613" y="4883150"/>
            <a:ext cx="2271712" cy="138588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Data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cs typeface="Tunga" pitchFamily="34" charset="0"/>
              </a:rPr>
              <a:t>Surprise question</a:t>
            </a:r>
          </a:p>
        </p:txBody>
      </p:sp>
      <p:pic>
        <p:nvPicPr>
          <p:cNvPr id="21506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rcRect l="-19656" r="-19656"/>
          <a:stretch>
            <a:fillRect/>
          </a:stretch>
        </p:blipFill>
        <p:spPr bwMode="auto">
          <a:xfrm>
            <a:off x="131763" y="1716088"/>
            <a:ext cx="4981575" cy="4832350"/>
          </a:xfrm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2350" y="1716088"/>
            <a:ext cx="40354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49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SYMPTOM ASSESSMENT TOOL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0" y="709306"/>
          <a:ext cx="9144000" cy="614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Callout 4"/>
          <p:cNvSpPr/>
          <p:nvPr/>
        </p:nvSpPr>
        <p:spPr>
          <a:xfrm>
            <a:off x="6169025" y="-115888"/>
            <a:ext cx="2271713" cy="138588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Take 5 steps back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197475" y="4932363"/>
            <a:ext cx="2587625" cy="13858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Recruitment key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49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Decision-making on PICU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0" y="709306"/>
          <a:ext cx="9144000" cy="614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Callout 4"/>
          <p:cNvSpPr/>
          <p:nvPr/>
        </p:nvSpPr>
        <p:spPr>
          <a:xfrm>
            <a:off x="6791325" y="228600"/>
            <a:ext cx="2271713" cy="138588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Interviews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550</TotalTime>
  <Words>1167</Words>
  <Application>Microsoft Office PowerPoint</Application>
  <PresentationFormat>On-screen Show (4:3)</PresentationFormat>
  <Paragraphs>376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SOHO</vt:lpstr>
      <vt:lpstr>Research</vt:lpstr>
      <vt:lpstr>Outline</vt:lpstr>
      <vt:lpstr>Why do (or not)  research</vt:lpstr>
      <vt:lpstr>Types of research</vt:lpstr>
      <vt:lpstr>A project</vt:lpstr>
      <vt:lpstr>Surprise Question</vt:lpstr>
      <vt:lpstr>Surprise question</vt:lpstr>
      <vt:lpstr>SYMPTOM ASSESSMENT TOOL</vt:lpstr>
      <vt:lpstr>Decision-making on PICU</vt:lpstr>
      <vt:lpstr>Phase of Illness project</vt:lpstr>
      <vt:lpstr>Phase i/ii</vt:lpstr>
      <vt:lpstr>PHASE I/II/II</vt:lpstr>
      <vt:lpstr>PPC supporting research</vt:lpstr>
      <vt:lpstr>HOW TO</vt:lpstr>
      <vt:lpstr>How to set up a research team/program</vt:lpstr>
      <vt:lpstr>How to get off the ground (Tips)</vt:lpstr>
      <vt:lpstr>Funding</vt:lpstr>
      <vt:lpstr>OUR FUNDING</vt:lpstr>
      <vt:lpstr>User group</vt:lpstr>
      <vt:lpstr>If I can….you can</vt:lpstr>
      <vt:lpstr>YOU?</vt:lpstr>
      <vt:lpstr>You and research</vt:lpstr>
      <vt:lpstr>hAPPY RESEARCHING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Anna-Karenia Anderson</dc:creator>
  <cp:lastModifiedBy>Anderson, Anna-Karenia</cp:lastModifiedBy>
  <cp:revision>50</cp:revision>
  <dcterms:created xsi:type="dcterms:W3CDTF">2017-02-27T13:58:40Z</dcterms:created>
  <dcterms:modified xsi:type="dcterms:W3CDTF">2018-11-08T11:02:40Z</dcterms:modified>
</cp:coreProperties>
</file>